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sldIdLst>
    <p:sldId id="256" r:id="rId5"/>
    <p:sldId id="257" r:id="rId6"/>
    <p:sldId id="263" r:id="rId7"/>
    <p:sldId id="260" r:id="rId8"/>
    <p:sldId id="261" r:id="rId9"/>
    <p:sldId id="259" r:id="rId10"/>
    <p:sldId id="264" r:id="rId11"/>
    <p:sldId id="26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50B4C-B8FF-1DBC-EDB6-1BB4885FCCAF}" v="5" dt="2021-12-07T21:50:49.129"/>
    <p1510:client id="{773D5C22-F6B2-450F-B48B-2A856DC9E6FB}" v="2974" dt="2021-09-30T22:59:50.557"/>
    <p1510:client id="{83827264-9ED0-EB0D-1A8A-FE172BCB696F}" v="57" dt="2021-10-04T21:19:30.429"/>
    <p1510:client id="{A388BD79-F265-B423-FB8F-9DB3540C02D3}" v="2599" dt="2021-10-04T11:50:53.430"/>
    <p1510:client id="{CF8F743C-3657-AA20-FAB6-30CECB9171F4}" v="582" dt="2021-10-19T12:27:10.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Ayrton" userId="S::96791819@rave.ac.uk::039b9f8c-16c3-4385-8428-4b196cfce8e9" providerId="AD" clId="Web-{CF8F743C-3657-AA20-FAB6-30CECB9171F4}"/>
    <pc:docChg chg="addSld modSld">
      <pc:chgData name="Marcus Ayrton" userId="S::96791819@rave.ac.uk::039b9f8c-16c3-4385-8428-4b196cfce8e9" providerId="AD" clId="Web-{CF8F743C-3657-AA20-FAB6-30CECB9171F4}" dt="2021-10-19T12:27:10.090" v="306" actId="20577"/>
      <pc:docMkLst>
        <pc:docMk/>
      </pc:docMkLst>
      <pc:sldChg chg="modSp add replId">
        <pc:chgData name="Marcus Ayrton" userId="S::96791819@rave.ac.uk::039b9f8c-16c3-4385-8428-4b196cfce8e9" providerId="AD" clId="Web-{CF8F743C-3657-AA20-FAB6-30CECB9171F4}" dt="2021-10-19T12:27:10.090" v="306" actId="20577"/>
        <pc:sldMkLst>
          <pc:docMk/>
          <pc:sldMk cId="2422213841" sldId="265"/>
        </pc:sldMkLst>
        <pc:spChg chg="mod">
          <ac:chgData name="Marcus Ayrton" userId="S::96791819@rave.ac.uk::039b9f8c-16c3-4385-8428-4b196cfce8e9" providerId="AD" clId="Web-{CF8F743C-3657-AA20-FAB6-30CECB9171F4}" dt="2021-10-19T12:27:10.090" v="306" actId="20577"/>
          <ac:spMkLst>
            <pc:docMk/>
            <pc:sldMk cId="2422213841" sldId="265"/>
            <ac:spMk id="4" creationId="{690FBBA0-E06A-4232-B0B2-DA4AD3D278B6}"/>
          </ac:spMkLst>
        </pc:spChg>
      </pc:sldChg>
    </pc:docChg>
  </pc:docChgLst>
  <pc:docChgLst>
    <pc:chgData name="Marcus Ayrton" userId="S::96791819@rave.ac.uk::039b9f8c-16c3-4385-8428-4b196cfce8e9" providerId="AD" clId="Web-{15850B4C-B8FF-1DBC-EDB6-1BB4885FCCAF}"/>
    <pc:docChg chg="modSld">
      <pc:chgData name="Marcus Ayrton" userId="S::96791819@rave.ac.uk::039b9f8c-16c3-4385-8428-4b196cfce8e9" providerId="AD" clId="Web-{15850B4C-B8FF-1DBC-EDB6-1BB4885FCCAF}" dt="2021-12-07T21:50:46.254" v="3" actId="20577"/>
      <pc:docMkLst>
        <pc:docMk/>
      </pc:docMkLst>
      <pc:sldChg chg="modSp">
        <pc:chgData name="Marcus Ayrton" userId="S::96791819@rave.ac.uk::039b9f8c-16c3-4385-8428-4b196cfce8e9" providerId="AD" clId="Web-{15850B4C-B8FF-1DBC-EDB6-1BB4885FCCAF}" dt="2021-12-07T21:50:46.254" v="3" actId="20577"/>
        <pc:sldMkLst>
          <pc:docMk/>
          <pc:sldMk cId="2422213841" sldId="265"/>
        </pc:sldMkLst>
        <pc:spChg chg="mod">
          <ac:chgData name="Marcus Ayrton" userId="S::96791819@rave.ac.uk::039b9f8c-16c3-4385-8428-4b196cfce8e9" providerId="AD" clId="Web-{15850B4C-B8FF-1DBC-EDB6-1BB4885FCCAF}" dt="2021-12-07T21:50:46.254" v="3" actId="20577"/>
          <ac:spMkLst>
            <pc:docMk/>
            <pc:sldMk cId="2422213841" sldId="265"/>
            <ac:spMk id="2" creationId="{CF5627ED-899F-4977-AE8D-EE54DDDA309A}"/>
          </ac:spMkLst>
        </pc:spChg>
      </pc:sldChg>
    </pc:docChg>
  </pc:docChgLst>
  <pc:docChgLst>
    <pc:chgData name="Marcus Ayrton" userId="S::96791819@rave.ac.uk::039b9f8c-16c3-4385-8428-4b196cfce8e9" providerId="AD" clId="Web-{A388BD79-F265-B423-FB8F-9DB3540C02D3}"/>
    <pc:docChg chg="addSld delSld modSld sldOrd">
      <pc:chgData name="Marcus Ayrton" userId="S::96791819@rave.ac.uk::039b9f8c-16c3-4385-8428-4b196cfce8e9" providerId="AD" clId="Web-{A388BD79-F265-B423-FB8F-9DB3540C02D3}" dt="2021-10-04T11:50:53.430" v="1635" actId="20577"/>
      <pc:docMkLst>
        <pc:docMk/>
      </pc:docMkLst>
      <pc:sldChg chg="modSp">
        <pc:chgData name="Marcus Ayrton" userId="S::96791819@rave.ac.uk::039b9f8c-16c3-4385-8428-4b196cfce8e9" providerId="AD" clId="Web-{A388BD79-F265-B423-FB8F-9DB3540C02D3}" dt="2021-10-03T17:28:47.576" v="3" actId="1076"/>
        <pc:sldMkLst>
          <pc:docMk/>
          <pc:sldMk cId="109857222" sldId="256"/>
        </pc:sldMkLst>
        <pc:spChg chg="mod">
          <ac:chgData name="Marcus Ayrton" userId="S::96791819@rave.ac.uk::039b9f8c-16c3-4385-8428-4b196cfce8e9" providerId="AD" clId="Web-{A388BD79-F265-B423-FB8F-9DB3540C02D3}" dt="2021-10-03T17:28:37.998" v="0" actId="1076"/>
          <ac:spMkLst>
            <pc:docMk/>
            <pc:sldMk cId="109857222" sldId="256"/>
            <ac:spMk id="2" creationId="{00000000-0000-0000-0000-000000000000}"/>
          </ac:spMkLst>
        </pc:spChg>
        <pc:spChg chg="mod">
          <ac:chgData name="Marcus Ayrton" userId="S::96791819@rave.ac.uk::039b9f8c-16c3-4385-8428-4b196cfce8e9" providerId="AD" clId="Web-{A388BD79-F265-B423-FB8F-9DB3540C02D3}" dt="2021-10-03T17:28:40.951" v="1" actId="1076"/>
          <ac:spMkLst>
            <pc:docMk/>
            <pc:sldMk cId="109857222" sldId="256"/>
            <ac:spMk id="3" creationId="{00000000-0000-0000-0000-000000000000}"/>
          </ac:spMkLst>
        </pc:spChg>
        <pc:picChg chg="mod">
          <ac:chgData name="Marcus Ayrton" userId="S::96791819@rave.ac.uk::039b9f8c-16c3-4385-8428-4b196cfce8e9" providerId="AD" clId="Web-{A388BD79-F265-B423-FB8F-9DB3540C02D3}" dt="2021-10-03T17:28:47.560" v="2" actId="1076"/>
          <ac:picMkLst>
            <pc:docMk/>
            <pc:sldMk cId="109857222" sldId="256"/>
            <ac:picMk id="8" creationId="{BF6E115C-DC8E-4BEA-98A8-004F9B2A08CA}"/>
          </ac:picMkLst>
        </pc:picChg>
        <pc:picChg chg="mod">
          <ac:chgData name="Marcus Ayrton" userId="S::96791819@rave.ac.uk::039b9f8c-16c3-4385-8428-4b196cfce8e9" providerId="AD" clId="Web-{A388BD79-F265-B423-FB8F-9DB3540C02D3}" dt="2021-10-03T17:28:47.576" v="3" actId="1076"/>
          <ac:picMkLst>
            <pc:docMk/>
            <pc:sldMk cId="109857222" sldId="256"/>
            <ac:picMk id="9" creationId="{805C22E7-C824-4F33-A532-EAD817787B41}"/>
          </ac:picMkLst>
        </pc:picChg>
      </pc:sldChg>
      <pc:sldChg chg="modSp">
        <pc:chgData name="Marcus Ayrton" userId="S::96791819@rave.ac.uk::039b9f8c-16c3-4385-8428-4b196cfce8e9" providerId="AD" clId="Web-{A388BD79-F265-B423-FB8F-9DB3540C02D3}" dt="2021-10-04T11:28:13.915" v="1483" actId="1076"/>
        <pc:sldMkLst>
          <pc:docMk/>
          <pc:sldMk cId="3687539475" sldId="257"/>
        </pc:sldMkLst>
        <pc:spChg chg="mod">
          <ac:chgData name="Marcus Ayrton" userId="S::96791819@rave.ac.uk::039b9f8c-16c3-4385-8428-4b196cfce8e9" providerId="AD" clId="Web-{A388BD79-F265-B423-FB8F-9DB3540C02D3}" dt="2021-10-03T17:47:02.963" v="163" actId="20577"/>
          <ac:spMkLst>
            <pc:docMk/>
            <pc:sldMk cId="3687539475" sldId="257"/>
            <ac:spMk id="2" creationId="{2A45C50D-5DEF-48EE-B301-0D31F2BB1722}"/>
          </ac:spMkLst>
        </pc:spChg>
        <pc:spChg chg="mod">
          <ac:chgData name="Marcus Ayrton" userId="S::96791819@rave.ac.uk::039b9f8c-16c3-4385-8428-4b196cfce8e9" providerId="AD" clId="Web-{A388BD79-F265-B423-FB8F-9DB3540C02D3}" dt="2021-10-04T11:28:13.915" v="1483" actId="1076"/>
          <ac:spMkLst>
            <pc:docMk/>
            <pc:sldMk cId="3687539475" sldId="257"/>
            <ac:spMk id="3" creationId="{910D8E50-2AEC-4DC5-9309-D1D9725188D8}"/>
          </ac:spMkLst>
        </pc:spChg>
      </pc:sldChg>
      <pc:sldChg chg="modSp">
        <pc:chgData name="Marcus Ayrton" userId="S::96791819@rave.ac.uk::039b9f8c-16c3-4385-8428-4b196cfce8e9" providerId="AD" clId="Web-{A388BD79-F265-B423-FB8F-9DB3540C02D3}" dt="2021-10-04T10:54:48.089" v="365" actId="1076"/>
        <pc:sldMkLst>
          <pc:docMk/>
          <pc:sldMk cId="1440278249" sldId="259"/>
        </pc:sldMkLst>
        <pc:spChg chg="mod">
          <ac:chgData name="Marcus Ayrton" userId="S::96791819@rave.ac.uk::039b9f8c-16c3-4385-8428-4b196cfce8e9" providerId="AD" clId="Web-{A388BD79-F265-B423-FB8F-9DB3540C02D3}" dt="2021-10-04T10:54:48.089" v="365" actId="1076"/>
          <ac:spMkLst>
            <pc:docMk/>
            <pc:sldMk cId="1440278249" sldId="259"/>
            <ac:spMk id="2" creationId="{1AF46636-D4AE-45A9-A020-0C7517188086}"/>
          </ac:spMkLst>
        </pc:spChg>
        <pc:spChg chg="mod">
          <ac:chgData name="Marcus Ayrton" userId="S::96791819@rave.ac.uk::039b9f8c-16c3-4385-8428-4b196cfce8e9" providerId="AD" clId="Web-{A388BD79-F265-B423-FB8F-9DB3540C02D3}" dt="2021-10-03T17:29:02.904" v="5" actId="1076"/>
          <ac:spMkLst>
            <pc:docMk/>
            <pc:sldMk cId="1440278249" sldId="259"/>
            <ac:spMk id="5" creationId="{A01CC521-1B8D-45C9-957E-34D2DADE95E7}"/>
          </ac:spMkLst>
        </pc:spChg>
        <pc:picChg chg="mod">
          <ac:chgData name="Marcus Ayrton" userId="S::96791819@rave.ac.uk::039b9f8c-16c3-4385-8428-4b196cfce8e9" providerId="AD" clId="Web-{A388BD79-F265-B423-FB8F-9DB3540C02D3}" dt="2021-10-03T17:29:03.951" v="6" actId="1076"/>
          <ac:picMkLst>
            <pc:docMk/>
            <pc:sldMk cId="1440278249" sldId="259"/>
            <ac:picMk id="4" creationId="{3D024A05-6804-4195-B5C2-D9AE803038D7}"/>
          </ac:picMkLst>
        </pc:picChg>
      </pc:sldChg>
      <pc:sldChg chg="modSp ord">
        <pc:chgData name="Marcus Ayrton" userId="S::96791819@rave.ac.uk::039b9f8c-16c3-4385-8428-4b196cfce8e9" providerId="AD" clId="Web-{A388BD79-F265-B423-FB8F-9DB3540C02D3}" dt="2021-10-04T10:56:02.450" v="374" actId="1076"/>
        <pc:sldMkLst>
          <pc:docMk/>
          <pc:sldMk cId="3286313269" sldId="260"/>
        </pc:sldMkLst>
        <pc:spChg chg="mod">
          <ac:chgData name="Marcus Ayrton" userId="S::96791819@rave.ac.uk::039b9f8c-16c3-4385-8428-4b196cfce8e9" providerId="AD" clId="Web-{A388BD79-F265-B423-FB8F-9DB3540C02D3}" dt="2021-10-04T10:55:31.074" v="373" actId="1076"/>
          <ac:spMkLst>
            <pc:docMk/>
            <pc:sldMk cId="3286313269" sldId="260"/>
            <ac:spMk id="2" creationId="{1AF46636-D4AE-45A9-A020-0C7517188086}"/>
          </ac:spMkLst>
        </pc:spChg>
        <pc:spChg chg="mod">
          <ac:chgData name="Marcus Ayrton" userId="S::96791819@rave.ac.uk::039b9f8c-16c3-4385-8428-4b196cfce8e9" providerId="AD" clId="Web-{A388BD79-F265-B423-FB8F-9DB3540C02D3}" dt="2021-10-03T17:47:14.026" v="164" actId="1076"/>
          <ac:spMkLst>
            <pc:docMk/>
            <pc:sldMk cId="3286313269" sldId="260"/>
            <ac:spMk id="5" creationId="{A01CC521-1B8D-45C9-957E-34D2DADE95E7}"/>
          </ac:spMkLst>
        </pc:spChg>
        <pc:spChg chg="mod">
          <ac:chgData name="Marcus Ayrton" userId="S::96791819@rave.ac.uk::039b9f8c-16c3-4385-8428-4b196cfce8e9" providerId="AD" clId="Web-{A388BD79-F265-B423-FB8F-9DB3540C02D3}" dt="2021-10-04T10:56:02.450" v="374" actId="1076"/>
          <ac:spMkLst>
            <pc:docMk/>
            <pc:sldMk cId="3286313269" sldId="260"/>
            <ac:spMk id="14" creationId="{325873C9-B102-407E-B050-C4835B8AFB6C}"/>
          </ac:spMkLst>
        </pc:spChg>
      </pc:sldChg>
      <pc:sldChg chg="modSp ord">
        <pc:chgData name="Marcus Ayrton" userId="S::96791819@rave.ac.uk::039b9f8c-16c3-4385-8428-4b196cfce8e9" providerId="AD" clId="Web-{A388BD79-F265-B423-FB8F-9DB3540C02D3}" dt="2021-10-04T10:55:20.605" v="371" actId="1076"/>
        <pc:sldMkLst>
          <pc:docMk/>
          <pc:sldMk cId="2775903685" sldId="261"/>
        </pc:sldMkLst>
        <pc:spChg chg="mod">
          <ac:chgData name="Marcus Ayrton" userId="S::96791819@rave.ac.uk::039b9f8c-16c3-4385-8428-4b196cfce8e9" providerId="AD" clId="Web-{A388BD79-F265-B423-FB8F-9DB3540C02D3}" dt="2021-10-04T10:55:20.605" v="371" actId="1076"/>
          <ac:spMkLst>
            <pc:docMk/>
            <pc:sldMk cId="2775903685" sldId="261"/>
            <ac:spMk id="2" creationId="{1AF46636-D4AE-45A9-A020-0C7517188086}"/>
          </ac:spMkLst>
        </pc:spChg>
        <pc:spChg chg="mod">
          <ac:chgData name="Marcus Ayrton" userId="S::96791819@rave.ac.uk::039b9f8c-16c3-4385-8428-4b196cfce8e9" providerId="AD" clId="Web-{A388BD79-F265-B423-FB8F-9DB3540C02D3}" dt="2021-10-03T17:33:12.567" v="11" actId="20577"/>
          <ac:spMkLst>
            <pc:docMk/>
            <pc:sldMk cId="2775903685" sldId="261"/>
            <ac:spMk id="5" creationId="{A01CC521-1B8D-45C9-957E-34D2DADE95E7}"/>
          </ac:spMkLst>
        </pc:spChg>
      </pc:sldChg>
      <pc:sldChg chg="del ord">
        <pc:chgData name="Marcus Ayrton" userId="S::96791819@rave.ac.uk::039b9f8c-16c3-4385-8428-4b196cfce8e9" providerId="AD" clId="Web-{A388BD79-F265-B423-FB8F-9DB3540C02D3}" dt="2021-10-03T17:38:13.543" v="116"/>
        <pc:sldMkLst>
          <pc:docMk/>
          <pc:sldMk cId="4025360877" sldId="262"/>
        </pc:sldMkLst>
      </pc:sldChg>
      <pc:sldChg chg="addSp delSp modSp add mod replId setBg setClrOvrMap">
        <pc:chgData name="Marcus Ayrton" userId="S::96791819@rave.ac.uk::039b9f8c-16c3-4385-8428-4b196cfce8e9" providerId="AD" clId="Web-{A388BD79-F265-B423-FB8F-9DB3540C02D3}" dt="2021-10-04T10:54:15.494" v="356" actId="1076"/>
        <pc:sldMkLst>
          <pc:docMk/>
          <pc:sldMk cId="226940753" sldId="263"/>
        </pc:sldMkLst>
        <pc:spChg chg="del">
          <ac:chgData name="Marcus Ayrton" userId="S::96791819@rave.ac.uk::039b9f8c-16c3-4385-8428-4b196cfce8e9" providerId="AD" clId="Web-{A388BD79-F265-B423-FB8F-9DB3540C02D3}" dt="2021-10-03T17:38:21.137" v="119"/>
          <ac:spMkLst>
            <pc:docMk/>
            <pc:sldMk cId="226940753" sldId="263"/>
            <ac:spMk id="2" creationId="{2A45C50D-5DEF-48EE-B301-0D31F2BB1722}"/>
          </ac:spMkLst>
        </pc:spChg>
        <pc:spChg chg="add mod">
          <ac:chgData name="Marcus Ayrton" userId="S::96791819@rave.ac.uk::039b9f8c-16c3-4385-8428-4b196cfce8e9" providerId="AD" clId="Web-{A388BD79-F265-B423-FB8F-9DB3540C02D3}" dt="2021-10-04T10:53:37.446" v="327" actId="1076"/>
          <ac:spMkLst>
            <pc:docMk/>
            <pc:sldMk cId="226940753" sldId="263"/>
            <ac:spMk id="2" creationId="{67B1E3A0-7F77-4E02-92C0-3134D0A98C7C}"/>
          </ac:spMkLst>
        </pc:spChg>
        <pc:spChg chg="del">
          <ac:chgData name="Marcus Ayrton" userId="S::96791819@rave.ac.uk::039b9f8c-16c3-4385-8428-4b196cfce8e9" providerId="AD" clId="Web-{A388BD79-F265-B423-FB8F-9DB3540C02D3}" dt="2021-10-03T17:38:18.200" v="117"/>
          <ac:spMkLst>
            <pc:docMk/>
            <pc:sldMk cId="226940753" sldId="263"/>
            <ac:spMk id="3" creationId="{910D8E50-2AEC-4DC5-9309-D1D9725188D8}"/>
          </ac:spMkLst>
        </pc:spChg>
        <pc:spChg chg="add del mod">
          <ac:chgData name="Marcus Ayrton" userId="S::96791819@rave.ac.uk::039b9f8c-16c3-4385-8428-4b196cfce8e9" providerId="AD" clId="Web-{A388BD79-F265-B423-FB8F-9DB3540C02D3}" dt="2021-10-03T17:38:19.669" v="118"/>
          <ac:spMkLst>
            <pc:docMk/>
            <pc:sldMk cId="226940753" sldId="263"/>
            <ac:spMk id="5" creationId="{DA85C81D-CACE-4452-8E2E-5706055E8472}"/>
          </ac:spMkLst>
        </pc:spChg>
        <pc:spChg chg="add mod">
          <ac:chgData name="Marcus Ayrton" userId="S::96791819@rave.ac.uk::039b9f8c-16c3-4385-8428-4b196cfce8e9" providerId="AD" clId="Web-{A388BD79-F265-B423-FB8F-9DB3540C02D3}" dt="2021-10-04T10:51:24.397" v="309" actId="1076"/>
          <ac:spMkLst>
            <pc:docMk/>
            <pc:sldMk cId="226940753" sldId="263"/>
            <ac:spMk id="7" creationId="{2BB7E184-6059-4BEE-A126-A46FA0675EE5}"/>
          </ac:spMkLst>
        </pc:spChg>
        <pc:spChg chg="add mod">
          <ac:chgData name="Marcus Ayrton" userId="S::96791819@rave.ac.uk::039b9f8c-16c3-4385-8428-4b196cfce8e9" providerId="AD" clId="Web-{A388BD79-F265-B423-FB8F-9DB3540C02D3}" dt="2021-10-04T10:54:15.494" v="356" actId="1076"/>
          <ac:spMkLst>
            <pc:docMk/>
            <pc:sldMk cId="226940753" sldId="263"/>
            <ac:spMk id="11" creationId="{53FC28B0-9849-4746-8155-3EF7AB6485C5}"/>
          </ac:spMkLst>
        </pc:spChg>
        <pc:spChg chg="add">
          <ac:chgData name="Marcus Ayrton" userId="S::96791819@rave.ac.uk::039b9f8c-16c3-4385-8428-4b196cfce8e9" providerId="AD" clId="Web-{A388BD79-F265-B423-FB8F-9DB3540C02D3}" dt="2021-10-04T10:48:53.424" v="223"/>
          <ac:spMkLst>
            <pc:docMk/>
            <pc:sldMk cId="226940753" sldId="263"/>
            <ac:spMk id="15" creationId="{0E2F306A-EACD-45DC-B0AD-B4BE3259021A}"/>
          </ac:spMkLst>
        </pc:spChg>
        <pc:spChg chg="add">
          <ac:chgData name="Marcus Ayrton" userId="S::96791819@rave.ac.uk::039b9f8c-16c3-4385-8428-4b196cfce8e9" providerId="AD" clId="Web-{A388BD79-F265-B423-FB8F-9DB3540C02D3}" dt="2021-10-04T10:48:53.424" v="223"/>
          <ac:spMkLst>
            <pc:docMk/>
            <pc:sldMk cId="226940753" sldId="263"/>
            <ac:spMk id="17" creationId="{CFAED95C-57A9-4B1B-BCCD-C30862465A9D}"/>
          </ac:spMkLst>
        </pc:spChg>
        <pc:grpChg chg="add">
          <ac:chgData name="Marcus Ayrton" userId="S::96791819@rave.ac.uk::039b9f8c-16c3-4385-8428-4b196cfce8e9" providerId="AD" clId="Web-{A388BD79-F265-B423-FB8F-9DB3540C02D3}" dt="2021-10-04T10:48:53.424" v="223"/>
          <ac:grpSpMkLst>
            <pc:docMk/>
            <pc:sldMk cId="226940753" sldId="263"/>
            <ac:grpSpMk id="19" creationId="{7628126E-4AB5-46CE-8202-5A895CF2181B}"/>
          </ac:grpSpMkLst>
        </pc:grpChg>
        <pc:picChg chg="add del mod">
          <ac:chgData name="Marcus Ayrton" userId="S::96791819@rave.ac.uk::039b9f8c-16c3-4385-8428-4b196cfce8e9" providerId="AD" clId="Web-{A388BD79-F265-B423-FB8F-9DB3540C02D3}" dt="2021-10-04T10:48:45.956" v="222"/>
          <ac:picMkLst>
            <pc:docMk/>
            <pc:sldMk cId="226940753" sldId="263"/>
            <ac:picMk id="3" creationId="{AF114D64-9833-4652-93E5-9F7C0CE4DBC1}"/>
          </ac:picMkLst>
        </pc:picChg>
        <pc:picChg chg="add mod">
          <ac:chgData name="Marcus Ayrton" userId="S::96791819@rave.ac.uk::039b9f8c-16c3-4385-8428-4b196cfce8e9" providerId="AD" clId="Web-{A388BD79-F265-B423-FB8F-9DB3540C02D3}" dt="2021-10-04T10:53:39.775" v="328" actId="1076"/>
          <ac:picMkLst>
            <pc:docMk/>
            <pc:sldMk cId="226940753" sldId="263"/>
            <ac:picMk id="4" creationId="{CD3FFFE1-9850-4180-8C58-DA8B7A1C3952}"/>
          </ac:picMkLst>
        </pc:picChg>
        <pc:picChg chg="add mod">
          <ac:chgData name="Marcus Ayrton" userId="S::96791819@rave.ac.uk::039b9f8c-16c3-4385-8428-4b196cfce8e9" providerId="AD" clId="Web-{A388BD79-F265-B423-FB8F-9DB3540C02D3}" dt="2021-10-04T10:53:39.775" v="329" actId="1076"/>
          <ac:picMkLst>
            <pc:docMk/>
            <pc:sldMk cId="226940753" sldId="263"/>
            <ac:picMk id="5" creationId="{7AC48FDC-09E8-49D5-A69C-3C847AB50887}"/>
          </ac:picMkLst>
        </pc:picChg>
        <pc:picChg chg="add mod">
          <ac:chgData name="Marcus Ayrton" userId="S::96791819@rave.ac.uk::039b9f8c-16c3-4385-8428-4b196cfce8e9" providerId="AD" clId="Web-{A388BD79-F265-B423-FB8F-9DB3540C02D3}" dt="2021-10-04T10:53:39.790" v="330" actId="1076"/>
          <ac:picMkLst>
            <pc:docMk/>
            <pc:sldMk cId="226940753" sldId="263"/>
            <ac:picMk id="6" creationId="{BBBD76E2-F49D-4348-850D-91A8816C77B5}"/>
          </ac:picMkLst>
        </pc:picChg>
        <pc:picChg chg="add mod">
          <ac:chgData name="Marcus Ayrton" userId="S::96791819@rave.ac.uk::039b9f8c-16c3-4385-8428-4b196cfce8e9" providerId="AD" clId="Web-{A388BD79-F265-B423-FB8F-9DB3540C02D3}" dt="2021-10-04T10:48:53.424" v="223"/>
          <ac:picMkLst>
            <pc:docMk/>
            <pc:sldMk cId="226940753" sldId="263"/>
            <ac:picMk id="8" creationId="{EE8D3A3E-699E-447F-B35F-76FE5F5711EF}"/>
          </ac:picMkLst>
        </pc:picChg>
        <pc:picChg chg="add mod">
          <ac:chgData name="Marcus Ayrton" userId="S::96791819@rave.ac.uk::039b9f8c-16c3-4385-8428-4b196cfce8e9" providerId="AD" clId="Web-{A388BD79-F265-B423-FB8F-9DB3540C02D3}" dt="2021-10-04T10:48:53.424" v="223"/>
          <ac:picMkLst>
            <pc:docMk/>
            <pc:sldMk cId="226940753" sldId="263"/>
            <ac:picMk id="9" creationId="{9F21554C-85EE-4C80-BB3F-C5181A417AEF}"/>
          </ac:picMkLst>
        </pc:picChg>
        <pc:picChg chg="add mod ord">
          <ac:chgData name="Marcus Ayrton" userId="S::96791819@rave.ac.uk::039b9f8c-16c3-4385-8428-4b196cfce8e9" providerId="AD" clId="Web-{A388BD79-F265-B423-FB8F-9DB3540C02D3}" dt="2021-10-04T10:48:53.424" v="223"/>
          <ac:picMkLst>
            <pc:docMk/>
            <pc:sldMk cId="226940753" sldId="263"/>
            <ac:picMk id="10" creationId="{4914F85F-8FA6-47AA-801E-9BFAA9ACBB0A}"/>
          </ac:picMkLst>
        </pc:picChg>
      </pc:sldChg>
      <pc:sldChg chg="addSp delSp modSp new">
        <pc:chgData name="Marcus Ayrton" userId="S::96791819@rave.ac.uk::039b9f8c-16c3-4385-8428-4b196cfce8e9" providerId="AD" clId="Web-{A388BD79-F265-B423-FB8F-9DB3540C02D3}" dt="2021-10-04T11:50:53.430" v="1635" actId="20577"/>
        <pc:sldMkLst>
          <pc:docMk/>
          <pc:sldMk cId="2476835057" sldId="264"/>
        </pc:sldMkLst>
        <pc:spChg chg="mod">
          <ac:chgData name="Marcus Ayrton" userId="S::96791819@rave.ac.uk::039b9f8c-16c3-4385-8428-4b196cfce8e9" providerId="AD" clId="Web-{A388BD79-F265-B423-FB8F-9DB3540C02D3}" dt="2021-10-04T11:05:10.915" v="398" actId="1076"/>
          <ac:spMkLst>
            <pc:docMk/>
            <pc:sldMk cId="2476835057" sldId="264"/>
            <ac:spMk id="2" creationId="{CF5627ED-899F-4977-AE8D-EE54DDDA309A}"/>
          </ac:spMkLst>
        </pc:spChg>
        <pc:spChg chg="del mod">
          <ac:chgData name="Marcus Ayrton" userId="S::96791819@rave.ac.uk::039b9f8c-16c3-4385-8428-4b196cfce8e9" providerId="AD" clId="Web-{A388BD79-F265-B423-FB8F-9DB3540C02D3}" dt="2021-10-04T11:05:08.071" v="397"/>
          <ac:spMkLst>
            <pc:docMk/>
            <pc:sldMk cId="2476835057" sldId="264"/>
            <ac:spMk id="3" creationId="{922F9CBC-671A-4BE1-BB50-3276E8BD6EA3}"/>
          </ac:spMkLst>
        </pc:spChg>
        <pc:spChg chg="add mod">
          <ac:chgData name="Marcus Ayrton" userId="S::96791819@rave.ac.uk::039b9f8c-16c3-4385-8428-4b196cfce8e9" providerId="AD" clId="Web-{A388BD79-F265-B423-FB8F-9DB3540C02D3}" dt="2021-10-04T11:50:53.430" v="1635" actId="20577"/>
          <ac:spMkLst>
            <pc:docMk/>
            <pc:sldMk cId="2476835057" sldId="264"/>
            <ac:spMk id="4" creationId="{690FBBA0-E06A-4232-B0B2-DA4AD3D278B6}"/>
          </ac:spMkLst>
        </pc:spChg>
        <pc:spChg chg="add mod">
          <ac:chgData name="Marcus Ayrton" userId="S::96791819@rave.ac.uk::039b9f8c-16c3-4385-8428-4b196cfce8e9" providerId="AD" clId="Web-{A388BD79-F265-B423-FB8F-9DB3540C02D3}" dt="2021-10-04T11:29:11.666" v="1586" actId="1076"/>
          <ac:spMkLst>
            <pc:docMk/>
            <pc:sldMk cId="2476835057" sldId="264"/>
            <ac:spMk id="6" creationId="{166A8AC4-C95F-4E0F-BA6A-1ECE89E24A32}"/>
          </ac:spMkLst>
        </pc:spChg>
        <pc:spChg chg="add mod">
          <ac:chgData name="Marcus Ayrton" userId="S::96791819@rave.ac.uk::039b9f8c-16c3-4385-8428-4b196cfce8e9" providerId="AD" clId="Web-{A388BD79-F265-B423-FB8F-9DB3540C02D3}" dt="2021-10-04T11:29:14.885" v="1588" actId="14100"/>
          <ac:spMkLst>
            <pc:docMk/>
            <pc:sldMk cId="2476835057" sldId="264"/>
            <ac:spMk id="7" creationId="{C1CBE6B7-3A2B-4543-86C3-B5268084C659}"/>
          </ac:spMkLst>
        </pc:spChg>
        <pc:picChg chg="add del mod">
          <ac:chgData name="Marcus Ayrton" userId="S::96791819@rave.ac.uk::039b9f8c-16c3-4385-8428-4b196cfce8e9" providerId="AD" clId="Web-{A388BD79-F265-B423-FB8F-9DB3540C02D3}" dt="2021-10-04T11:05:28.978" v="408"/>
          <ac:picMkLst>
            <pc:docMk/>
            <pc:sldMk cId="2476835057" sldId="264"/>
            <ac:picMk id="5" creationId="{242DED01-7684-4D5A-9055-311326F2583F}"/>
          </ac:picMkLst>
        </pc:picChg>
        <pc:picChg chg="add mod">
          <ac:chgData name="Marcus Ayrton" userId="S::96791819@rave.ac.uk::039b9f8c-16c3-4385-8428-4b196cfce8e9" providerId="AD" clId="Web-{A388BD79-F265-B423-FB8F-9DB3540C02D3}" dt="2021-10-04T11:44:04.967" v="1609" actId="1076"/>
          <ac:picMkLst>
            <pc:docMk/>
            <pc:sldMk cId="2476835057" sldId="264"/>
            <ac:picMk id="8" creationId="{4B77E3D8-FEFB-4966-A643-EF01BAEF152B}"/>
          </ac:picMkLst>
        </pc:picChg>
        <pc:picChg chg="add mod">
          <ac:chgData name="Marcus Ayrton" userId="S::96791819@rave.ac.uk::039b9f8c-16c3-4385-8428-4b196cfce8e9" providerId="AD" clId="Web-{A388BD79-F265-B423-FB8F-9DB3540C02D3}" dt="2021-10-04T11:27:31.586" v="1473" actId="1076"/>
          <ac:picMkLst>
            <pc:docMk/>
            <pc:sldMk cId="2476835057" sldId="264"/>
            <ac:picMk id="9" creationId="{000D9A69-A6C4-4AA2-8E8D-B71EB5A1FED8}"/>
          </ac:picMkLst>
        </pc:picChg>
        <pc:picChg chg="add mod">
          <ac:chgData name="Marcus Ayrton" userId="S::96791819@rave.ac.uk::039b9f8c-16c3-4385-8428-4b196cfce8e9" providerId="AD" clId="Web-{A388BD79-F265-B423-FB8F-9DB3540C02D3}" dt="2021-10-04T11:27:33.836" v="1474" actId="1076"/>
          <ac:picMkLst>
            <pc:docMk/>
            <pc:sldMk cId="2476835057" sldId="264"/>
            <ac:picMk id="10" creationId="{58C9AD5D-2239-458B-953A-30532240F5FA}"/>
          </ac:picMkLst>
        </pc:picChg>
        <pc:picChg chg="add mod">
          <ac:chgData name="Marcus Ayrton" userId="S::96791819@rave.ac.uk::039b9f8c-16c3-4385-8428-4b196cfce8e9" providerId="AD" clId="Web-{A388BD79-F265-B423-FB8F-9DB3540C02D3}" dt="2021-10-04T11:29:09.619" v="1584" actId="1076"/>
          <ac:picMkLst>
            <pc:docMk/>
            <pc:sldMk cId="2476835057" sldId="264"/>
            <ac:picMk id="11" creationId="{2DF8EB76-37DA-42D5-8F40-F6525A5977CE}"/>
          </ac:picMkLst>
        </pc:picChg>
        <pc:picChg chg="add mod">
          <ac:chgData name="Marcus Ayrton" userId="S::96791819@rave.ac.uk::039b9f8c-16c3-4385-8428-4b196cfce8e9" providerId="AD" clId="Web-{A388BD79-F265-B423-FB8F-9DB3540C02D3}" dt="2021-10-04T11:29:16.776" v="1589" actId="1076"/>
          <ac:picMkLst>
            <pc:docMk/>
            <pc:sldMk cId="2476835057" sldId="264"/>
            <ac:picMk id="12" creationId="{CA184E00-640A-40FC-AFEC-D9881750F162}"/>
          </ac:picMkLst>
        </pc:picChg>
        <pc:picChg chg="add mod">
          <ac:chgData name="Marcus Ayrton" userId="S::96791819@rave.ac.uk::039b9f8c-16c3-4385-8428-4b196cfce8e9" providerId="AD" clId="Web-{A388BD79-F265-B423-FB8F-9DB3540C02D3}" dt="2021-10-04T11:29:09.635" v="1585" actId="1076"/>
          <ac:picMkLst>
            <pc:docMk/>
            <pc:sldMk cId="2476835057" sldId="264"/>
            <ac:picMk id="13" creationId="{8A6921F7-7701-4CB1-A8F7-F795E9017843}"/>
          </ac:picMkLst>
        </pc:picChg>
      </pc:sldChg>
    </pc:docChg>
  </pc:docChgLst>
  <pc:docChgLst>
    <pc:chgData name="Marcus Ayrton" userId="S::96791819@rave.ac.uk::039b9f8c-16c3-4385-8428-4b196cfce8e9" providerId="AD" clId="Web-{83827264-9ED0-EB0D-1A8A-FE172BCB696F}"/>
    <pc:docChg chg="modSld">
      <pc:chgData name="Marcus Ayrton" userId="S::96791819@rave.ac.uk::039b9f8c-16c3-4385-8428-4b196cfce8e9" providerId="AD" clId="Web-{83827264-9ED0-EB0D-1A8A-FE172BCB696F}" dt="2021-10-04T21:19:30.429" v="33"/>
      <pc:docMkLst>
        <pc:docMk/>
      </pc:docMkLst>
      <pc:sldChg chg="addSp delSp modSp">
        <pc:chgData name="Marcus Ayrton" userId="S::96791819@rave.ac.uk::039b9f8c-16c3-4385-8428-4b196cfce8e9" providerId="AD" clId="Web-{83827264-9ED0-EB0D-1A8A-FE172BCB696F}" dt="2021-10-04T21:19:30.429" v="33"/>
        <pc:sldMkLst>
          <pc:docMk/>
          <pc:sldMk cId="109857222" sldId="256"/>
        </pc:sldMkLst>
        <pc:spChg chg="add del mod">
          <ac:chgData name="Marcus Ayrton" userId="S::96791819@rave.ac.uk::039b9f8c-16c3-4385-8428-4b196cfce8e9" providerId="AD" clId="Web-{83827264-9ED0-EB0D-1A8A-FE172BCB696F}" dt="2021-10-04T21:19:30.429" v="33"/>
          <ac:spMkLst>
            <pc:docMk/>
            <pc:sldMk cId="109857222" sldId="256"/>
            <ac:spMk id="4" creationId="{0CE5E72C-E6CF-4236-BDF4-AAB106880830}"/>
          </ac:spMkLst>
        </pc:spChg>
      </pc:sldChg>
      <pc:sldChg chg="modSp">
        <pc:chgData name="Marcus Ayrton" userId="S::96791819@rave.ac.uk::039b9f8c-16c3-4385-8428-4b196cfce8e9" providerId="AD" clId="Web-{83827264-9ED0-EB0D-1A8A-FE172BCB696F}" dt="2021-10-04T21:04:36.941" v="10" actId="1076"/>
        <pc:sldMkLst>
          <pc:docMk/>
          <pc:sldMk cId="3687539475" sldId="257"/>
        </pc:sldMkLst>
        <pc:spChg chg="mod">
          <ac:chgData name="Marcus Ayrton" userId="S::96791819@rave.ac.uk::039b9f8c-16c3-4385-8428-4b196cfce8e9" providerId="AD" clId="Web-{83827264-9ED0-EB0D-1A8A-FE172BCB696F}" dt="2021-10-04T21:04:36.941" v="10" actId="1076"/>
          <ac:spMkLst>
            <pc:docMk/>
            <pc:sldMk cId="3687539475" sldId="257"/>
            <ac:spMk id="3" creationId="{910D8E50-2AEC-4DC5-9309-D1D9725188D8}"/>
          </ac:spMkLst>
        </pc:spChg>
      </pc:sldChg>
      <pc:sldChg chg="modSp">
        <pc:chgData name="Marcus Ayrton" userId="S::96791819@rave.ac.uk::039b9f8c-16c3-4385-8428-4b196cfce8e9" providerId="AD" clId="Web-{83827264-9ED0-EB0D-1A8A-FE172BCB696F}" dt="2021-10-04T21:07:17.709" v="30" actId="20577"/>
        <pc:sldMkLst>
          <pc:docMk/>
          <pc:sldMk cId="2476835057" sldId="264"/>
        </pc:sldMkLst>
        <pc:spChg chg="mod">
          <ac:chgData name="Marcus Ayrton" userId="S::96791819@rave.ac.uk::039b9f8c-16c3-4385-8428-4b196cfce8e9" providerId="AD" clId="Web-{83827264-9ED0-EB0D-1A8A-FE172BCB696F}" dt="2021-10-04T21:07:17.709" v="30" actId="20577"/>
          <ac:spMkLst>
            <pc:docMk/>
            <pc:sldMk cId="2476835057" sldId="264"/>
            <ac:spMk id="4" creationId="{690FBBA0-E06A-4232-B0B2-DA4AD3D278B6}"/>
          </ac:spMkLst>
        </pc:spChg>
        <pc:spChg chg="mod">
          <ac:chgData name="Marcus Ayrton" userId="S::96791819@rave.ac.uk::039b9f8c-16c3-4385-8428-4b196cfce8e9" providerId="AD" clId="Web-{83827264-9ED0-EB0D-1A8A-FE172BCB696F}" dt="2021-10-04T21:06:38.255" v="17" actId="20577"/>
          <ac:spMkLst>
            <pc:docMk/>
            <pc:sldMk cId="2476835057" sldId="264"/>
            <ac:spMk id="6" creationId="{166A8AC4-C95F-4E0F-BA6A-1ECE89E24A32}"/>
          </ac:spMkLst>
        </pc:spChg>
        <pc:spChg chg="mod">
          <ac:chgData name="Marcus Ayrton" userId="S::96791819@rave.ac.uk::039b9f8c-16c3-4385-8428-4b196cfce8e9" providerId="AD" clId="Web-{83827264-9ED0-EB0D-1A8A-FE172BCB696F}" dt="2021-10-04T21:06:34.724" v="15" actId="20577"/>
          <ac:spMkLst>
            <pc:docMk/>
            <pc:sldMk cId="2476835057" sldId="264"/>
            <ac:spMk id="7" creationId="{C1CBE6B7-3A2B-4543-86C3-B5268084C659}"/>
          </ac:spMkLst>
        </pc:spChg>
      </pc:sldChg>
    </pc:docChg>
  </pc:docChgLst>
  <pc:docChgLst>
    <pc:chgData name="Marcus Ayrton" userId="S::96791819@rave.ac.uk::039b9f8c-16c3-4385-8428-4b196cfce8e9" providerId="AD" clId="Web-{773D5C22-F6B2-450F-B48B-2A856DC9E6FB}"/>
    <pc:docChg chg="addSld delSld modSld addMainMaster delMainMaster">
      <pc:chgData name="Marcus Ayrton" userId="S::96791819@rave.ac.uk::039b9f8c-16c3-4385-8428-4b196cfce8e9" providerId="AD" clId="Web-{773D5C22-F6B2-450F-B48B-2A856DC9E6FB}" dt="2021-09-30T22:59:48.401" v="2090" actId="20577"/>
      <pc:docMkLst>
        <pc:docMk/>
      </pc:docMkLst>
      <pc:sldChg chg="addSp delSp modSp mod setBg modClrScheme addAnim delAnim setClrOvrMap delDesignElem chgLayout">
        <pc:chgData name="Marcus Ayrton" userId="S::96791819@rave.ac.uk::039b9f8c-16c3-4385-8428-4b196cfce8e9" providerId="AD" clId="Web-{773D5C22-F6B2-450F-B48B-2A856DC9E6FB}" dt="2021-09-30T22:52:00.122" v="2062" actId="1076"/>
        <pc:sldMkLst>
          <pc:docMk/>
          <pc:sldMk cId="109857222" sldId="256"/>
        </pc:sldMkLst>
        <pc:spChg chg="mod ord">
          <ac:chgData name="Marcus Ayrton" userId="S::96791819@rave.ac.uk::039b9f8c-16c3-4385-8428-4b196cfce8e9" providerId="AD" clId="Web-{773D5C22-F6B2-450F-B48B-2A856DC9E6FB}" dt="2021-09-30T22:52:00.122" v="2062" actId="1076"/>
          <ac:spMkLst>
            <pc:docMk/>
            <pc:sldMk cId="109857222" sldId="256"/>
            <ac:spMk id="2" creationId="{00000000-0000-0000-0000-000000000000}"/>
          </ac:spMkLst>
        </pc:spChg>
        <pc:spChg chg="mod ord">
          <ac:chgData name="Marcus Ayrton" userId="S::96791819@rave.ac.uk::039b9f8c-16c3-4385-8428-4b196cfce8e9" providerId="AD" clId="Web-{773D5C22-F6B2-450F-B48B-2A856DC9E6FB}" dt="2021-09-30T22:51:19.200" v="2040" actId="1076"/>
          <ac:spMkLst>
            <pc:docMk/>
            <pc:sldMk cId="109857222" sldId="256"/>
            <ac:spMk id="3" creationId="{00000000-0000-0000-0000-000000000000}"/>
          </ac:spMkLst>
        </pc:spChg>
        <pc:spChg chg="add del">
          <ac:chgData name="Marcus Ayrton" userId="S::96791819@rave.ac.uk::039b9f8c-16c3-4385-8428-4b196cfce8e9" providerId="AD" clId="Web-{773D5C22-F6B2-450F-B48B-2A856DC9E6FB}" dt="2021-09-30T19:05:12.977" v="33"/>
          <ac:spMkLst>
            <pc:docMk/>
            <pc:sldMk cId="109857222" sldId="256"/>
            <ac:spMk id="9" creationId="{CA5B2A81-2C8E-4963-AFD4-E539D168B475}"/>
          </ac:spMkLst>
        </pc:spChg>
        <pc:spChg chg="add del">
          <ac:chgData name="Marcus Ayrton" userId="S::96791819@rave.ac.uk::039b9f8c-16c3-4385-8428-4b196cfce8e9" providerId="AD" clId="Web-{773D5C22-F6B2-450F-B48B-2A856DC9E6FB}" dt="2021-09-30T20:15:53.412" v="672"/>
          <ac:spMkLst>
            <pc:docMk/>
            <pc:sldMk cId="109857222" sldId="256"/>
            <ac:spMk id="12" creationId="{14BD7E69-DBAD-4A8C-BC75-2BB37060A4DC}"/>
          </ac:spMkLst>
        </pc:spChg>
        <pc:spChg chg="add del">
          <ac:chgData name="Marcus Ayrton" userId="S::96791819@rave.ac.uk::039b9f8c-16c3-4385-8428-4b196cfce8e9" providerId="AD" clId="Web-{773D5C22-F6B2-450F-B48B-2A856DC9E6FB}" dt="2021-09-30T19:05:12.930" v="32"/>
          <ac:spMkLst>
            <pc:docMk/>
            <pc:sldMk cId="109857222" sldId="256"/>
            <ac:spMk id="13" creationId="{8C37C960-91F5-4F61-B2CD-8A037920720B}"/>
          </ac:spMkLst>
        </pc:spChg>
        <pc:spChg chg="add del">
          <ac:chgData name="Marcus Ayrton" userId="S::96791819@rave.ac.uk::039b9f8c-16c3-4385-8428-4b196cfce8e9" providerId="AD" clId="Web-{773D5C22-F6B2-450F-B48B-2A856DC9E6FB}" dt="2021-09-30T20:10:41.466" v="568"/>
          <ac:spMkLst>
            <pc:docMk/>
            <pc:sldMk cId="109857222" sldId="256"/>
            <ac:spMk id="14" creationId="{4AA13AD3-0A4F-475A-BEBB-DEEFF5C096C3}"/>
          </ac:spMkLst>
        </pc:spChg>
        <pc:spChg chg="add del">
          <ac:chgData name="Marcus Ayrton" userId="S::96791819@rave.ac.uk::039b9f8c-16c3-4385-8428-4b196cfce8e9" providerId="AD" clId="Web-{773D5C22-F6B2-450F-B48B-2A856DC9E6FB}" dt="2021-09-30T20:10:41.466" v="568"/>
          <ac:spMkLst>
            <pc:docMk/>
            <pc:sldMk cId="109857222" sldId="256"/>
            <ac:spMk id="15" creationId="{52F9B1C2-7D20-4F91-A660-197C98B9A3B1}"/>
          </ac:spMkLst>
        </pc:spChg>
        <pc:spChg chg="add del">
          <ac:chgData name="Marcus Ayrton" userId="S::96791819@rave.ac.uk::039b9f8c-16c3-4385-8428-4b196cfce8e9" providerId="AD" clId="Web-{773D5C22-F6B2-450F-B48B-2A856DC9E6FB}" dt="2021-09-30T19:05:11.743" v="30"/>
          <ac:spMkLst>
            <pc:docMk/>
            <pc:sldMk cId="109857222" sldId="256"/>
            <ac:spMk id="16" creationId="{4AA13AD3-0A4F-475A-BEBB-DEEFF5C096C3}"/>
          </ac:spMkLst>
        </pc:spChg>
        <pc:spChg chg="add del">
          <ac:chgData name="Marcus Ayrton" userId="S::96791819@rave.ac.uk::039b9f8c-16c3-4385-8428-4b196cfce8e9" providerId="AD" clId="Web-{773D5C22-F6B2-450F-B48B-2A856DC9E6FB}" dt="2021-09-30T20:10:41.466" v="568"/>
          <ac:spMkLst>
            <pc:docMk/>
            <pc:sldMk cId="109857222" sldId="256"/>
            <ac:spMk id="17" creationId="{A89C4E6E-ECA4-40E5-A54E-13E92B678E8C}"/>
          </ac:spMkLst>
        </pc:spChg>
        <pc:spChg chg="add del">
          <ac:chgData name="Marcus Ayrton" userId="S::96791819@rave.ac.uk::039b9f8c-16c3-4385-8428-4b196cfce8e9" providerId="AD" clId="Web-{773D5C22-F6B2-450F-B48B-2A856DC9E6FB}" dt="2021-09-30T19:05:11.743" v="30"/>
          <ac:spMkLst>
            <pc:docMk/>
            <pc:sldMk cId="109857222" sldId="256"/>
            <ac:spMk id="18" creationId="{52F9B1C2-7D20-4F91-A660-197C98B9A3B1}"/>
          </ac:spMkLst>
        </pc:spChg>
        <pc:spChg chg="add del">
          <ac:chgData name="Marcus Ayrton" userId="S::96791819@rave.ac.uk::039b9f8c-16c3-4385-8428-4b196cfce8e9" providerId="AD" clId="Web-{773D5C22-F6B2-450F-B48B-2A856DC9E6FB}" dt="2021-09-30T19:05:11.743" v="30"/>
          <ac:spMkLst>
            <pc:docMk/>
            <pc:sldMk cId="109857222" sldId="256"/>
            <ac:spMk id="20" creationId="{A89C4E6E-ECA4-40E5-A54E-13E92B678E8C}"/>
          </ac:spMkLst>
        </pc:spChg>
        <pc:grpChg chg="add del">
          <ac:chgData name="Marcus Ayrton" userId="S::96791819@rave.ac.uk::039b9f8c-16c3-4385-8428-4b196cfce8e9" providerId="AD" clId="Web-{773D5C22-F6B2-450F-B48B-2A856DC9E6FB}" dt="2021-09-30T20:15:53.412" v="672"/>
          <ac:grpSpMkLst>
            <pc:docMk/>
            <pc:sldMk cId="109857222" sldId="256"/>
            <ac:grpSpMk id="22" creationId="{8B706FAC-CC6B-4774-ADB5-F84BEB71C2C5}"/>
          </ac:grpSpMkLst>
        </pc:grpChg>
        <pc:picChg chg="add del mod ord">
          <ac:chgData name="Marcus Ayrton" userId="S::96791819@rave.ac.uk::039b9f8c-16c3-4385-8428-4b196cfce8e9" providerId="AD" clId="Web-{773D5C22-F6B2-450F-B48B-2A856DC9E6FB}" dt="2021-09-30T20:12:52.220" v="585"/>
          <ac:picMkLst>
            <pc:docMk/>
            <pc:sldMk cId="109857222" sldId="256"/>
            <ac:picMk id="4" creationId="{B96F014A-3319-4B43-BF7E-AB01C03BEC2E}"/>
          </ac:picMkLst>
        </pc:picChg>
        <pc:picChg chg="add mod ord">
          <ac:chgData name="Marcus Ayrton" userId="S::96791819@rave.ac.uk::039b9f8c-16c3-4385-8428-4b196cfce8e9" providerId="AD" clId="Web-{773D5C22-F6B2-450F-B48B-2A856DC9E6FB}" dt="2021-09-30T20:14:29.269" v="636" actId="14100"/>
          <ac:picMkLst>
            <pc:docMk/>
            <pc:sldMk cId="109857222" sldId="256"/>
            <ac:picMk id="5" creationId="{473DE2D1-29C3-42ED-A555-691BD231E53B}"/>
          </ac:picMkLst>
        </pc:picChg>
        <pc:picChg chg="add del mod">
          <ac:chgData name="Marcus Ayrton" userId="S::96791819@rave.ac.uk::039b9f8c-16c3-4385-8428-4b196cfce8e9" providerId="AD" clId="Web-{773D5C22-F6B2-450F-B48B-2A856DC9E6FB}" dt="2021-09-30T19:23:03.679" v="67"/>
          <ac:picMkLst>
            <pc:docMk/>
            <pc:sldMk cId="109857222" sldId="256"/>
            <ac:picMk id="6" creationId="{001E2BCB-864A-49E9-91D7-1531F015A6AB}"/>
          </ac:picMkLst>
        </pc:picChg>
        <pc:picChg chg="add del mod ord">
          <ac:chgData name="Marcus Ayrton" userId="S::96791819@rave.ac.uk::039b9f8c-16c3-4385-8428-4b196cfce8e9" providerId="AD" clId="Web-{773D5C22-F6B2-450F-B48B-2A856DC9E6FB}" dt="2021-09-30T20:13:19.439" v="599"/>
          <ac:picMkLst>
            <pc:docMk/>
            <pc:sldMk cId="109857222" sldId="256"/>
            <ac:picMk id="7" creationId="{770411E9-766C-4289-8672-B2A5645B7BF5}"/>
          </ac:picMkLst>
        </pc:picChg>
        <pc:picChg chg="add mod modCrop">
          <ac:chgData name="Marcus Ayrton" userId="S::96791819@rave.ac.uk::039b9f8c-16c3-4385-8428-4b196cfce8e9" providerId="AD" clId="Web-{773D5C22-F6B2-450F-B48B-2A856DC9E6FB}" dt="2021-09-30T20:16:36.976" v="687" actId="1076"/>
          <ac:picMkLst>
            <pc:docMk/>
            <pc:sldMk cId="109857222" sldId="256"/>
            <ac:picMk id="8" creationId="{BF6E115C-DC8E-4BEA-98A8-004F9B2A08CA}"/>
          </ac:picMkLst>
        </pc:picChg>
        <pc:picChg chg="add mod modCrop">
          <ac:chgData name="Marcus Ayrton" userId="S::96791819@rave.ac.uk::039b9f8c-16c3-4385-8428-4b196cfce8e9" providerId="AD" clId="Web-{773D5C22-F6B2-450F-B48B-2A856DC9E6FB}" dt="2021-09-30T20:16:36.992" v="688" actId="1076"/>
          <ac:picMkLst>
            <pc:docMk/>
            <pc:sldMk cId="109857222" sldId="256"/>
            <ac:picMk id="9" creationId="{805C22E7-C824-4F33-A532-EAD817787B41}"/>
          </ac:picMkLst>
        </pc:picChg>
        <pc:cxnChg chg="add del">
          <ac:chgData name="Marcus Ayrton" userId="S::96791819@rave.ac.uk::039b9f8c-16c3-4385-8428-4b196cfce8e9" providerId="AD" clId="Web-{773D5C22-F6B2-450F-B48B-2A856DC9E6FB}" dt="2021-09-30T19:05:12.977" v="33"/>
          <ac:cxnSpMkLst>
            <pc:docMk/>
            <pc:sldMk cId="109857222" sldId="256"/>
            <ac:cxnSpMk id="11" creationId="{9E7C23BC-DAA6-40E1-8166-B8C4439D1430}"/>
          </ac:cxnSpMkLst>
        </pc:cxnChg>
      </pc:sldChg>
      <pc:sldChg chg="addSp delSp modSp new mod setBg modClrScheme setClrOvrMap delDesignElem chgLayout">
        <pc:chgData name="Marcus Ayrton" userId="S::96791819@rave.ac.uk::039b9f8c-16c3-4385-8428-4b196cfce8e9" providerId="AD" clId="Web-{773D5C22-F6B2-450F-B48B-2A856DC9E6FB}" dt="2021-09-30T20:15:56.709" v="673"/>
        <pc:sldMkLst>
          <pc:docMk/>
          <pc:sldMk cId="3687539475" sldId="257"/>
        </pc:sldMkLst>
        <pc:spChg chg="mod ord">
          <ac:chgData name="Marcus Ayrton" userId="S::96791819@rave.ac.uk::039b9f8c-16c3-4385-8428-4b196cfce8e9" providerId="AD" clId="Web-{773D5C22-F6B2-450F-B48B-2A856DC9E6FB}" dt="2021-09-30T20:15:56.709" v="673"/>
          <ac:spMkLst>
            <pc:docMk/>
            <pc:sldMk cId="3687539475" sldId="257"/>
            <ac:spMk id="2" creationId="{2A45C50D-5DEF-48EE-B301-0D31F2BB1722}"/>
          </ac:spMkLst>
        </pc:spChg>
        <pc:spChg chg="add del mod ord">
          <ac:chgData name="Marcus Ayrton" userId="S::96791819@rave.ac.uk::039b9f8c-16c3-4385-8428-4b196cfce8e9" providerId="AD" clId="Web-{773D5C22-F6B2-450F-B48B-2A856DC9E6FB}" dt="2021-09-30T20:15:56.709" v="673"/>
          <ac:spMkLst>
            <pc:docMk/>
            <pc:sldMk cId="3687539475" sldId="257"/>
            <ac:spMk id="3" creationId="{910D8E50-2AEC-4DC5-9309-D1D9725188D8}"/>
          </ac:spMkLst>
        </pc:spChg>
        <pc:spChg chg="add del">
          <ac:chgData name="Marcus Ayrton" userId="S::96791819@rave.ac.uk::039b9f8c-16c3-4385-8428-4b196cfce8e9" providerId="AD" clId="Web-{773D5C22-F6B2-450F-B48B-2A856DC9E6FB}" dt="2021-09-30T19:38:13.215" v="137"/>
          <ac:spMkLst>
            <pc:docMk/>
            <pc:sldMk cId="3687539475" sldId="257"/>
            <ac:spMk id="4" creationId="{7EAD09D0-9707-483D-A823-617D016AF2CB}"/>
          </ac:spMkLst>
        </pc:spChg>
        <pc:spChg chg="add del">
          <ac:chgData name="Marcus Ayrton" userId="S::96791819@rave.ac.uk::039b9f8c-16c3-4385-8428-4b196cfce8e9" providerId="AD" clId="Web-{773D5C22-F6B2-450F-B48B-2A856DC9E6FB}" dt="2021-09-30T19:38:12.543" v="136"/>
          <ac:spMkLst>
            <pc:docMk/>
            <pc:sldMk cId="3687539475" sldId="257"/>
            <ac:spMk id="5" creationId="{1CC401BF-98B7-44D8-984B-5701D6861A85}"/>
          </ac:spMkLst>
        </pc:spChg>
        <pc:spChg chg="add del">
          <ac:chgData name="Marcus Ayrton" userId="S::96791819@rave.ac.uk::039b9f8c-16c3-4385-8428-4b196cfce8e9" providerId="AD" clId="Web-{773D5C22-F6B2-450F-B48B-2A856DC9E6FB}" dt="2021-09-30T20:15:53.412" v="672"/>
          <ac:spMkLst>
            <pc:docMk/>
            <pc:sldMk cId="3687539475" sldId="257"/>
            <ac:spMk id="6" creationId="{781BBDC9-2DC6-4959-AC3D-49A5DCB05DA7}"/>
          </ac:spMkLst>
        </pc:spChg>
        <pc:spChg chg="add del">
          <ac:chgData name="Marcus Ayrton" userId="S::96791819@rave.ac.uk::039b9f8c-16c3-4385-8428-4b196cfce8e9" providerId="AD" clId="Web-{773D5C22-F6B2-450F-B48B-2A856DC9E6FB}" dt="2021-09-30T20:15:53.412" v="672"/>
          <ac:spMkLst>
            <pc:docMk/>
            <pc:sldMk cId="3687539475" sldId="257"/>
            <ac:spMk id="7" creationId="{4B74BB55-8517-4CFE-9389-81D0E6F81F00}"/>
          </ac:spMkLst>
        </pc:spChg>
        <pc:spChg chg="add del">
          <ac:chgData name="Marcus Ayrton" userId="S::96791819@rave.ac.uk::039b9f8c-16c3-4385-8428-4b196cfce8e9" providerId="AD" clId="Web-{773D5C22-F6B2-450F-B48B-2A856DC9E6FB}" dt="2021-09-30T19:38:40.044" v="147"/>
          <ac:spMkLst>
            <pc:docMk/>
            <pc:sldMk cId="3687539475" sldId="257"/>
            <ac:spMk id="8" creationId="{EB6D1D7F-141C-4D8E-BFBA-D95B68E16385}"/>
          </ac:spMkLst>
        </pc:spChg>
        <pc:spChg chg="add del">
          <ac:chgData name="Marcus Ayrton" userId="S::96791819@rave.ac.uk::039b9f8c-16c3-4385-8428-4b196cfce8e9" providerId="AD" clId="Web-{773D5C22-F6B2-450F-B48B-2A856DC9E6FB}" dt="2021-09-30T19:38:40.044" v="147"/>
          <ac:spMkLst>
            <pc:docMk/>
            <pc:sldMk cId="3687539475" sldId="257"/>
            <ac:spMk id="10" creationId="{27248369-464E-49D1-91FC-BC34A50A66D2}"/>
          </ac:spMkLst>
        </pc:spChg>
        <pc:spChg chg="add del">
          <ac:chgData name="Marcus Ayrton" userId="S::96791819@rave.ac.uk::039b9f8c-16c3-4385-8428-4b196cfce8e9" providerId="AD" clId="Web-{773D5C22-F6B2-450F-B48B-2A856DC9E6FB}" dt="2021-09-30T19:38:34.012" v="142"/>
          <ac:spMkLst>
            <pc:docMk/>
            <pc:sldMk cId="3687539475" sldId="257"/>
            <ac:spMk id="12" creationId="{09A1C012-8297-4361-ACE8-A2509FB18911}"/>
          </ac:spMkLst>
        </pc:spChg>
        <pc:spChg chg="add del">
          <ac:chgData name="Marcus Ayrton" userId="S::96791819@rave.ac.uk::039b9f8c-16c3-4385-8428-4b196cfce8e9" providerId="AD" clId="Web-{773D5C22-F6B2-450F-B48B-2A856DC9E6FB}" dt="2021-09-30T19:38:34.012" v="142"/>
          <ac:spMkLst>
            <pc:docMk/>
            <pc:sldMk cId="3687539475" sldId="257"/>
            <ac:spMk id="13" creationId="{4AA13AD3-0A4F-475A-BEBB-DEEFF5C096C3}"/>
          </ac:spMkLst>
        </pc:spChg>
        <pc:spChg chg="add del">
          <ac:chgData name="Marcus Ayrton" userId="S::96791819@rave.ac.uk::039b9f8c-16c3-4385-8428-4b196cfce8e9" providerId="AD" clId="Web-{773D5C22-F6B2-450F-B48B-2A856DC9E6FB}" dt="2021-09-30T19:38:37.684" v="144"/>
          <ac:spMkLst>
            <pc:docMk/>
            <pc:sldMk cId="3687539475" sldId="257"/>
            <ac:spMk id="14" creationId="{EB6D1D7F-141C-4D8E-BFBA-D95B68E16385}"/>
          </ac:spMkLst>
        </pc:spChg>
        <pc:spChg chg="add del">
          <ac:chgData name="Marcus Ayrton" userId="S::96791819@rave.ac.uk::039b9f8c-16c3-4385-8428-4b196cfce8e9" providerId="AD" clId="Web-{773D5C22-F6B2-450F-B48B-2A856DC9E6FB}" dt="2021-09-30T19:38:31.731" v="140"/>
          <ac:spMkLst>
            <pc:docMk/>
            <pc:sldMk cId="3687539475" sldId="257"/>
            <ac:spMk id="15" creationId="{EB6D1D7F-141C-4D8E-BFBA-D95B68E16385}"/>
          </ac:spMkLst>
        </pc:spChg>
        <pc:spChg chg="add del">
          <ac:chgData name="Marcus Ayrton" userId="S::96791819@rave.ac.uk::039b9f8c-16c3-4385-8428-4b196cfce8e9" providerId="AD" clId="Web-{773D5C22-F6B2-450F-B48B-2A856DC9E6FB}" dt="2021-09-30T19:38:37.684" v="144"/>
          <ac:spMkLst>
            <pc:docMk/>
            <pc:sldMk cId="3687539475" sldId="257"/>
            <ac:spMk id="16" creationId="{245B42B6-26F8-4E25-839B-FB38F13BEFFC}"/>
          </ac:spMkLst>
        </pc:spChg>
        <pc:spChg chg="add del">
          <ac:chgData name="Marcus Ayrton" userId="S::96791819@rave.ac.uk::039b9f8c-16c3-4385-8428-4b196cfce8e9" providerId="AD" clId="Web-{773D5C22-F6B2-450F-B48B-2A856DC9E6FB}" dt="2021-09-30T19:38:31.731" v="140"/>
          <ac:spMkLst>
            <pc:docMk/>
            <pc:sldMk cId="3687539475" sldId="257"/>
            <ac:spMk id="17" creationId="{27248369-464E-49D1-91FC-BC34A50A66D2}"/>
          </ac:spMkLst>
        </pc:spChg>
        <pc:spChg chg="add del">
          <ac:chgData name="Marcus Ayrton" userId="S::96791819@rave.ac.uk::039b9f8c-16c3-4385-8428-4b196cfce8e9" providerId="AD" clId="Web-{773D5C22-F6B2-450F-B48B-2A856DC9E6FB}" dt="2021-09-30T19:38:40.028" v="146"/>
          <ac:spMkLst>
            <pc:docMk/>
            <pc:sldMk cId="3687539475" sldId="257"/>
            <ac:spMk id="18" creationId="{09A1C012-8297-4361-ACE8-A2509FB18911}"/>
          </ac:spMkLst>
        </pc:spChg>
        <pc:spChg chg="add del">
          <ac:chgData name="Marcus Ayrton" userId="S::96791819@rave.ac.uk::039b9f8c-16c3-4385-8428-4b196cfce8e9" providerId="AD" clId="Web-{773D5C22-F6B2-450F-B48B-2A856DC9E6FB}" dt="2021-09-30T19:38:34.012" v="142"/>
          <ac:spMkLst>
            <pc:docMk/>
            <pc:sldMk cId="3687539475" sldId="257"/>
            <ac:spMk id="19" creationId="{205BB74C-33FB-4335-8808-49E247F7BF75}"/>
          </ac:spMkLst>
        </pc:spChg>
        <pc:spChg chg="add del">
          <ac:chgData name="Marcus Ayrton" userId="S::96791819@rave.ac.uk::039b9f8c-16c3-4385-8428-4b196cfce8e9" providerId="AD" clId="Web-{773D5C22-F6B2-450F-B48B-2A856DC9E6FB}" dt="2021-09-30T19:38:40.028" v="146"/>
          <ac:spMkLst>
            <pc:docMk/>
            <pc:sldMk cId="3687539475" sldId="257"/>
            <ac:spMk id="20" creationId="{4AA13AD3-0A4F-475A-BEBB-DEEFF5C096C3}"/>
          </ac:spMkLst>
        </pc:spChg>
        <pc:spChg chg="add del">
          <ac:chgData name="Marcus Ayrton" userId="S::96791819@rave.ac.uk::039b9f8c-16c3-4385-8428-4b196cfce8e9" providerId="AD" clId="Web-{773D5C22-F6B2-450F-B48B-2A856DC9E6FB}" dt="2021-09-30T19:38:40.028" v="146"/>
          <ac:spMkLst>
            <pc:docMk/>
            <pc:sldMk cId="3687539475" sldId="257"/>
            <ac:spMk id="21" creationId="{205BB74C-33FB-4335-8808-49E247F7BF75}"/>
          </ac:spMkLst>
        </pc:spChg>
        <pc:spChg chg="add del">
          <ac:chgData name="Marcus Ayrton" userId="S::96791819@rave.ac.uk::039b9f8c-16c3-4385-8428-4b196cfce8e9" providerId="AD" clId="Web-{773D5C22-F6B2-450F-B48B-2A856DC9E6FB}" dt="2021-09-30T19:39:59.796" v="194"/>
          <ac:spMkLst>
            <pc:docMk/>
            <pc:sldMk cId="3687539475" sldId="257"/>
            <ac:spMk id="22" creationId="{EB6D1D7F-141C-4D8E-BFBA-D95B68E16385}"/>
          </ac:spMkLst>
        </pc:spChg>
        <pc:spChg chg="add del">
          <ac:chgData name="Marcus Ayrton" userId="S::96791819@rave.ac.uk::039b9f8c-16c3-4385-8428-4b196cfce8e9" providerId="AD" clId="Web-{773D5C22-F6B2-450F-B48B-2A856DC9E6FB}" dt="2021-09-30T19:39:59.796" v="194"/>
          <ac:spMkLst>
            <pc:docMk/>
            <pc:sldMk cId="3687539475" sldId="257"/>
            <ac:spMk id="23" creationId="{27248369-464E-49D1-91FC-BC34A50A66D2}"/>
          </ac:spMkLst>
        </pc:spChg>
        <pc:spChg chg="add del">
          <ac:chgData name="Marcus Ayrton" userId="S::96791819@rave.ac.uk::039b9f8c-16c3-4385-8428-4b196cfce8e9" providerId="AD" clId="Web-{773D5C22-F6B2-450F-B48B-2A856DC9E6FB}" dt="2021-09-30T20:10:41.466" v="568"/>
          <ac:spMkLst>
            <pc:docMk/>
            <pc:sldMk cId="3687539475" sldId="257"/>
            <ac:spMk id="28" creationId="{EB6D1D7F-141C-4D8E-BFBA-D95B68E16385}"/>
          </ac:spMkLst>
        </pc:spChg>
        <pc:spChg chg="add del">
          <ac:chgData name="Marcus Ayrton" userId="S::96791819@rave.ac.uk::039b9f8c-16c3-4385-8428-4b196cfce8e9" providerId="AD" clId="Web-{773D5C22-F6B2-450F-B48B-2A856DC9E6FB}" dt="2021-09-30T20:15:53.412" v="672"/>
          <ac:spMkLst>
            <pc:docMk/>
            <pc:sldMk cId="3687539475" sldId="257"/>
            <ac:spMk id="29" creationId="{08452CCF-4A27-488A-AAF4-424933CFC925}"/>
          </ac:spMkLst>
        </pc:spChg>
        <pc:spChg chg="add del">
          <ac:chgData name="Marcus Ayrton" userId="S::96791819@rave.ac.uk::039b9f8c-16c3-4385-8428-4b196cfce8e9" providerId="AD" clId="Web-{773D5C22-F6B2-450F-B48B-2A856DC9E6FB}" dt="2021-09-30T20:10:41.466" v="568"/>
          <ac:spMkLst>
            <pc:docMk/>
            <pc:sldMk cId="3687539475" sldId="257"/>
            <ac:spMk id="30" creationId="{558DA214-7FDA-4C9D-A7CF-9AD725E290E1}"/>
          </ac:spMkLst>
        </pc:spChg>
        <pc:grpChg chg="add del">
          <ac:chgData name="Marcus Ayrton" userId="S::96791819@rave.ac.uk::039b9f8c-16c3-4385-8428-4b196cfce8e9" providerId="AD" clId="Web-{773D5C22-F6B2-450F-B48B-2A856DC9E6FB}" dt="2021-09-30T20:15:53.412" v="672"/>
          <ac:grpSpMkLst>
            <pc:docMk/>
            <pc:sldMk cId="3687539475" sldId="257"/>
            <ac:grpSpMk id="9" creationId="{A3F7C935-E41E-4E8D-91DF-D3BAB9521DF0}"/>
          </ac:grpSpMkLst>
        </pc:grpChg>
      </pc:sldChg>
      <pc:sldChg chg="addSp delSp modSp new del mod setBg modClrScheme setClrOvrMap delDesignElem chgLayout">
        <pc:chgData name="Marcus Ayrton" userId="S::96791819@rave.ac.uk::039b9f8c-16c3-4385-8428-4b196cfce8e9" providerId="AD" clId="Web-{773D5C22-F6B2-450F-B48B-2A856DC9E6FB}" dt="2021-09-30T22:41:56.712" v="1950"/>
        <pc:sldMkLst>
          <pc:docMk/>
          <pc:sldMk cId="297637015" sldId="258"/>
        </pc:sldMkLst>
        <pc:spChg chg="mod ord">
          <ac:chgData name="Marcus Ayrton" userId="S::96791819@rave.ac.uk::039b9f8c-16c3-4385-8428-4b196cfce8e9" providerId="AD" clId="Web-{773D5C22-F6B2-450F-B48B-2A856DC9E6FB}" dt="2021-09-30T20:16:49.617" v="692"/>
          <ac:spMkLst>
            <pc:docMk/>
            <pc:sldMk cId="297637015" sldId="258"/>
            <ac:spMk id="2" creationId="{3B58E905-2C99-45D3-ADA4-F2F0C815AC00}"/>
          </ac:spMkLst>
        </pc:spChg>
        <pc:spChg chg="del mod">
          <ac:chgData name="Marcus Ayrton" userId="S::96791819@rave.ac.uk::039b9f8c-16c3-4385-8428-4b196cfce8e9" providerId="AD" clId="Web-{773D5C22-F6B2-450F-B48B-2A856DC9E6FB}" dt="2021-09-30T20:10:28.184" v="567"/>
          <ac:spMkLst>
            <pc:docMk/>
            <pc:sldMk cId="297637015" sldId="258"/>
            <ac:spMk id="3" creationId="{19042273-F340-4304-B63F-68C50F1EC1C3}"/>
          </ac:spMkLst>
        </pc:spChg>
        <pc:spChg chg="add del">
          <ac:chgData name="Marcus Ayrton" userId="S::96791819@rave.ac.uk::039b9f8c-16c3-4385-8428-4b196cfce8e9" providerId="AD" clId="Web-{773D5C22-F6B2-450F-B48B-2A856DC9E6FB}" dt="2021-09-30T20:10:41.466" v="568"/>
          <ac:spMkLst>
            <pc:docMk/>
            <pc:sldMk cId="297637015" sldId="258"/>
            <ac:spMk id="5" creationId="{09A1C012-8297-4361-ACE8-A2509FB18911}"/>
          </ac:spMkLst>
        </pc:spChg>
        <pc:spChg chg="add del">
          <ac:chgData name="Marcus Ayrton" userId="S::96791819@rave.ac.uk::039b9f8c-16c3-4385-8428-4b196cfce8e9" providerId="AD" clId="Web-{773D5C22-F6B2-450F-B48B-2A856DC9E6FB}" dt="2021-09-30T20:10:41.466" v="568"/>
          <ac:spMkLst>
            <pc:docMk/>
            <pc:sldMk cId="297637015" sldId="258"/>
            <ac:spMk id="6" creationId="{4AA13AD3-0A4F-475A-BEBB-DEEFF5C096C3}"/>
          </ac:spMkLst>
        </pc:spChg>
        <pc:spChg chg="add del">
          <ac:chgData name="Marcus Ayrton" userId="S::96791819@rave.ac.uk::039b9f8c-16c3-4385-8428-4b196cfce8e9" providerId="AD" clId="Web-{773D5C22-F6B2-450F-B48B-2A856DC9E6FB}" dt="2021-09-30T20:10:28.169" v="566"/>
          <ac:spMkLst>
            <pc:docMk/>
            <pc:sldMk cId="297637015" sldId="258"/>
            <ac:spMk id="8" creationId="{EB6D1D7F-141C-4D8E-BFBA-D95B68E16385}"/>
          </ac:spMkLst>
        </pc:spChg>
        <pc:spChg chg="add del">
          <ac:chgData name="Marcus Ayrton" userId="S::96791819@rave.ac.uk::039b9f8c-16c3-4385-8428-4b196cfce8e9" providerId="AD" clId="Web-{773D5C22-F6B2-450F-B48B-2A856DC9E6FB}" dt="2021-09-30T20:10:28.169" v="566"/>
          <ac:spMkLst>
            <pc:docMk/>
            <pc:sldMk cId="297637015" sldId="258"/>
            <ac:spMk id="10" creationId="{27248369-464E-49D1-91FC-BC34A50A66D2}"/>
          </ac:spMkLst>
        </pc:spChg>
        <pc:spChg chg="add del">
          <ac:chgData name="Marcus Ayrton" userId="S::96791819@rave.ac.uk::039b9f8c-16c3-4385-8428-4b196cfce8e9" providerId="AD" clId="Web-{773D5C22-F6B2-450F-B48B-2A856DC9E6FB}" dt="2021-09-30T20:10:41.466" v="568"/>
          <ac:spMkLst>
            <pc:docMk/>
            <pc:sldMk cId="297637015" sldId="258"/>
            <ac:spMk id="12" creationId="{205BB74C-33FB-4335-8808-49E247F7BF75}"/>
          </ac:spMkLst>
        </pc:spChg>
        <pc:spChg chg="add del">
          <ac:chgData name="Marcus Ayrton" userId="S::96791819@rave.ac.uk::039b9f8c-16c3-4385-8428-4b196cfce8e9" providerId="AD" clId="Web-{773D5C22-F6B2-450F-B48B-2A856DC9E6FB}" dt="2021-09-30T20:16:49.617" v="691"/>
          <ac:spMkLst>
            <pc:docMk/>
            <pc:sldMk cId="297637015" sldId="258"/>
            <ac:spMk id="17" creationId="{4609862E-48F9-45AC-8D44-67A0268A7935}"/>
          </ac:spMkLst>
        </pc:spChg>
        <pc:spChg chg="add">
          <ac:chgData name="Marcus Ayrton" userId="S::96791819@rave.ac.uk::039b9f8c-16c3-4385-8428-4b196cfce8e9" providerId="AD" clId="Web-{773D5C22-F6B2-450F-B48B-2A856DC9E6FB}" dt="2021-09-30T20:16:49.617" v="692"/>
          <ac:spMkLst>
            <pc:docMk/>
            <pc:sldMk cId="297637015" sldId="258"/>
            <ac:spMk id="21" creationId="{4609862E-48F9-45AC-8D44-67A0268A7935}"/>
          </ac:spMkLst>
        </pc:spChg>
        <pc:spChg chg="add">
          <ac:chgData name="Marcus Ayrton" userId="S::96791819@rave.ac.uk::039b9f8c-16c3-4385-8428-4b196cfce8e9" providerId="AD" clId="Web-{773D5C22-F6B2-450F-B48B-2A856DC9E6FB}" dt="2021-09-30T20:16:49.617" v="692"/>
          <ac:spMkLst>
            <pc:docMk/>
            <pc:sldMk cId="297637015" sldId="258"/>
            <ac:spMk id="22" creationId="{2D5EEA8B-2D86-4D1D-96B3-6B8290303786}"/>
          </ac:spMkLst>
        </pc:spChg>
        <pc:grpChg chg="add del">
          <ac:chgData name="Marcus Ayrton" userId="S::96791819@rave.ac.uk::039b9f8c-16c3-4385-8428-4b196cfce8e9" providerId="AD" clId="Web-{773D5C22-F6B2-450F-B48B-2A856DC9E6FB}" dt="2021-09-30T20:16:49.617" v="691"/>
          <ac:grpSpMkLst>
            <pc:docMk/>
            <pc:sldMk cId="297637015" sldId="258"/>
            <ac:grpSpMk id="19" creationId="{C97986E7-0E3C-4F64-886E-935DDCB83AA7}"/>
          </ac:grpSpMkLst>
        </pc:grpChg>
        <pc:cxnChg chg="add">
          <ac:chgData name="Marcus Ayrton" userId="S::96791819@rave.ac.uk::039b9f8c-16c3-4385-8428-4b196cfce8e9" providerId="AD" clId="Web-{773D5C22-F6B2-450F-B48B-2A856DC9E6FB}" dt="2021-09-30T20:16:49.617" v="692"/>
          <ac:cxnSpMkLst>
            <pc:docMk/>
            <pc:sldMk cId="297637015" sldId="258"/>
            <ac:cxnSpMk id="4" creationId="{FEB90296-CFE0-401D-9CA3-32966EC4F01D}"/>
          </ac:cxnSpMkLst>
        </pc:cxnChg>
        <pc:cxnChg chg="add del">
          <ac:chgData name="Marcus Ayrton" userId="S::96791819@rave.ac.uk::039b9f8c-16c3-4385-8428-4b196cfce8e9" providerId="AD" clId="Web-{773D5C22-F6B2-450F-B48B-2A856DC9E6FB}" dt="2021-09-30T20:16:49.617" v="691"/>
          <ac:cxnSpMkLst>
            <pc:docMk/>
            <pc:sldMk cId="297637015" sldId="258"/>
            <ac:cxnSpMk id="7" creationId="{FEB90296-CFE0-401D-9CA3-32966EC4F01D}"/>
          </ac:cxnSpMkLst>
        </pc:cxnChg>
        <pc:cxnChg chg="add del">
          <ac:chgData name="Marcus Ayrton" userId="S::96791819@rave.ac.uk::039b9f8c-16c3-4385-8428-4b196cfce8e9" providerId="AD" clId="Web-{773D5C22-F6B2-450F-B48B-2A856DC9E6FB}" dt="2021-09-30T20:16:49.617" v="691"/>
          <ac:cxnSpMkLst>
            <pc:docMk/>
            <pc:sldMk cId="297637015" sldId="258"/>
            <ac:cxnSpMk id="9" creationId="{08C9B4EE-7611-4ED9-B356-7BDD377C39B0}"/>
          </ac:cxnSpMkLst>
        </pc:cxnChg>
        <pc:cxnChg chg="add del">
          <ac:chgData name="Marcus Ayrton" userId="S::96791819@rave.ac.uk::039b9f8c-16c3-4385-8428-4b196cfce8e9" providerId="AD" clId="Web-{773D5C22-F6B2-450F-B48B-2A856DC9E6FB}" dt="2021-09-30T20:16:49.617" v="691"/>
          <ac:cxnSpMkLst>
            <pc:docMk/>
            <pc:sldMk cId="297637015" sldId="258"/>
            <ac:cxnSpMk id="11" creationId="{4A4F266A-F2F7-47CD-8BBC-E3777E982FD2}"/>
          </ac:cxnSpMkLst>
        </pc:cxnChg>
        <pc:cxnChg chg="add del">
          <ac:chgData name="Marcus Ayrton" userId="S::96791819@rave.ac.uk::039b9f8c-16c3-4385-8428-4b196cfce8e9" providerId="AD" clId="Web-{773D5C22-F6B2-450F-B48B-2A856DC9E6FB}" dt="2021-09-30T20:16:49.617" v="691"/>
          <ac:cxnSpMkLst>
            <pc:docMk/>
            <pc:sldMk cId="297637015" sldId="258"/>
            <ac:cxnSpMk id="13" creationId="{20D69C80-8919-4A32-B897-F2A21F940574}"/>
          </ac:cxnSpMkLst>
        </pc:cxnChg>
        <pc:cxnChg chg="add">
          <ac:chgData name="Marcus Ayrton" userId="S::96791819@rave.ac.uk::039b9f8c-16c3-4385-8428-4b196cfce8e9" providerId="AD" clId="Web-{773D5C22-F6B2-450F-B48B-2A856DC9E6FB}" dt="2021-09-30T20:16:49.617" v="692"/>
          <ac:cxnSpMkLst>
            <pc:docMk/>
            <pc:sldMk cId="297637015" sldId="258"/>
            <ac:cxnSpMk id="14" creationId="{08C9B4EE-7611-4ED9-B356-7BDD377C39B0}"/>
          </ac:cxnSpMkLst>
        </pc:cxnChg>
        <pc:cxnChg chg="add del">
          <ac:chgData name="Marcus Ayrton" userId="S::96791819@rave.ac.uk::039b9f8c-16c3-4385-8428-4b196cfce8e9" providerId="AD" clId="Web-{773D5C22-F6B2-450F-B48B-2A856DC9E6FB}" dt="2021-09-30T20:16:49.617" v="691"/>
          <ac:cxnSpMkLst>
            <pc:docMk/>
            <pc:sldMk cId="297637015" sldId="258"/>
            <ac:cxnSpMk id="15" creationId="{F427B072-CC5B-481B-9719-8CD4C54444BE}"/>
          </ac:cxnSpMkLst>
        </pc:cxnChg>
        <pc:cxnChg chg="add">
          <ac:chgData name="Marcus Ayrton" userId="S::96791819@rave.ac.uk::039b9f8c-16c3-4385-8428-4b196cfce8e9" providerId="AD" clId="Web-{773D5C22-F6B2-450F-B48B-2A856DC9E6FB}" dt="2021-09-30T20:16:49.617" v="692"/>
          <ac:cxnSpMkLst>
            <pc:docMk/>
            <pc:sldMk cId="297637015" sldId="258"/>
            <ac:cxnSpMk id="16" creationId="{4A4F266A-F2F7-47CD-8BBC-E3777E982FD2}"/>
          </ac:cxnSpMkLst>
        </pc:cxnChg>
        <pc:cxnChg chg="add">
          <ac:chgData name="Marcus Ayrton" userId="S::96791819@rave.ac.uk::039b9f8c-16c3-4385-8428-4b196cfce8e9" providerId="AD" clId="Web-{773D5C22-F6B2-450F-B48B-2A856DC9E6FB}" dt="2021-09-30T20:16:49.617" v="692"/>
          <ac:cxnSpMkLst>
            <pc:docMk/>
            <pc:sldMk cId="297637015" sldId="258"/>
            <ac:cxnSpMk id="18" creationId="{20D69C80-8919-4A32-B897-F2A21F940574}"/>
          </ac:cxnSpMkLst>
        </pc:cxnChg>
        <pc:cxnChg chg="add">
          <ac:chgData name="Marcus Ayrton" userId="S::96791819@rave.ac.uk::039b9f8c-16c3-4385-8428-4b196cfce8e9" providerId="AD" clId="Web-{773D5C22-F6B2-450F-B48B-2A856DC9E6FB}" dt="2021-09-30T20:16:49.617" v="692"/>
          <ac:cxnSpMkLst>
            <pc:docMk/>
            <pc:sldMk cId="297637015" sldId="258"/>
            <ac:cxnSpMk id="20" creationId="{F427B072-CC5B-481B-9719-8CD4C54444BE}"/>
          </ac:cxnSpMkLst>
        </pc:cxnChg>
      </pc:sldChg>
      <pc:sldChg chg="addSp delSp modSp new del mod setBg modClrScheme delDesignElem chgLayout">
        <pc:chgData name="Marcus Ayrton" userId="S::96791819@rave.ac.uk::039b9f8c-16c3-4385-8428-4b196cfce8e9" providerId="AD" clId="Web-{773D5C22-F6B2-450F-B48B-2A856DC9E6FB}" dt="2021-09-30T20:16:40.211" v="689"/>
        <pc:sldMkLst>
          <pc:docMk/>
          <pc:sldMk cId="1345940765" sldId="259"/>
        </pc:sldMkLst>
        <pc:spChg chg="mod ord">
          <ac:chgData name="Marcus Ayrton" userId="S::96791819@rave.ac.uk::039b9f8c-16c3-4385-8428-4b196cfce8e9" providerId="AD" clId="Web-{773D5C22-F6B2-450F-B48B-2A856DC9E6FB}" dt="2021-09-30T20:15:56.709" v="673"/>
          <ac:spMkLst>
            <pc:docMk/>
            <pc:sldMk cId="1345940765" sldId="259"/>
            <ac:spMk id="2" creationId="{3FC172BA-C694-4B6A-933A-E17596B007EB}"/>
          </ac:spMkLst>
        </pc:spChg>
        <pc:spChg chg="mod ord">
          <ac:chgData name="Marcus Ayrton" userId="S::96791819@rave.ac.uk::039b9f8c-16c3-4385-8428-4b196cfce8e9" providerId="AD" clId="Web-{773D5C22-F6B2-450F-B48B-2A856DC9E6FB}" dt="2021-09-30T20:15:56.709" v="673"/>
          <ac:spMkLst>
            <pc:docMk/>
            <pc:sldMk cId="1345940765" sldId="259"/>
            <ac:spMk id="3" creationId="{97F11191-EE92-4005-AB73-B8846CCBA2BB}"/>
          </ac:spMkLst>
        </pc:spChg>
        <pc:spChg chg="add del">
          <ac:chgData name="Marcus Ayrton" userId="S::96791819@rave.ac.uk::039b9f8c-16c3-4385-8428-4b196cfce8e9" providerId="AD" clId="Web-{773D5C22-F6B2-450F-B48B-2A856DC9E6FB}" dt="2021-09-30T20:12:44.485" v="583"/>
          <ac:spMkLst>
            <pc:docMk/>
            <pc:sldMk cId="1345940765" sldId="259"/>
            <ac:spMk id="8" creationId="{781BBDC9-2DC6-4959-AC3D-49A5DCB05DA7}"/>
          </ac:spMkLst>
        </pc:spChg>
        <pc:spChg chg="add del">
          <ac:chgData name="Marcus Ayrton" userId="S::96791819@rave.ac.uk::039b9f8c-16c3-4385-8428-4b196cfce8e9" providerId="AD" clId="Web-{773D5C22-F6B2-450F-B48B-2A856DC9E6FB}" dt="2021-09-30T20:12:44.485" v="583"/>
          <ac:spMkLst>
            <pc:docMk/>
            <pc:sldMk cId="1345940765" sldId="259"/>
            <ac:spMk id="10" creationId="{4B74BB55-8517-4CFE-9389-81D0E6F81F00}"/>
          </ac:spMkLst>
        </pc:spChg>
        <pc:spChg chg="add del">
          <ac:chgData name="Marcus Ayrton" userId="S::96791819@rave.ac.uk::039b9f8c-16c3-4385-8428-4b196cfce8e9" providerId="AD" clId="Web-{773D5C22-F6B2-450F-B48B-2A856DC9E6FB}" dt="2021-09-30T20:12:44.485" v="583"/>
          <ac:spMkLst>
            <pc:docMk/>
            <pc:sldMk cId="1345940765" sldId="259"/>
            <ac:spMk id="19" creationId="{08452CCF-4A27-488A-AAF4-424933CFC925}"/>
          </ac:spMkLst>
        </pc:spChg>
        <pc:grpChg chg="add del">
          <ac:chgData name="Marcus Ayrton" userId="S::96791819@rave.ac.uk::039b9f8c-16c3-4385-8428-4b196cfce8e9" providerId="AD" clId="Web-{773D5C22-F6B2-450F-B48B-2A856DC9E6FB}" dt="2021-09-30T20:12:44.485" v="583"/>
          <ac:grpSpMkLst>
            <pc:docMk/>
            <pc:sldMk cId="1345940765" sldId="259"/>
            <ac:grpSpMk id="12" creationId="{A3F7C935-E41E-4E8D-91DF-D3BAB9521DF0}"/>
          </ac:grpSpMkLst>
        </pc:grpChg>
      </pc:sldChg>
      <pc:sldChg chg="addSp delSp modSp new">
        <pc:chgData name="Marcus Ayrton" userId="S::96791819@rave.ac.uk::039b9f8c-16c3-4385-8428-4b196cfce8e9" providerId="AD" clId="Web-{773D5C22-F6B2-450F-B48B-2A856DC9E6FB}" dt="2021-09-30T22:50:10.808" v="2039" actId="14100"/>
        <pc:sldMkLst>
          <pc:docMk/>
          <pc:sldMk cId="1440278249" sldId="259"/>
        </pc:sldMkLst>
        <pc:spChg chg="mod">
          <ac:chgData name="Marcus Ayrton" userId="S::96791819@rave.ac.uk::039b9f8c-16c3-4385-8428-4b196cfce8e9" providerId="AD" clId="Web-{773D5C22-F6B2-450F-B48B-2A856DC9E6FB}" dt="2021-09-30T20:18:29.651" v="728" actId="1076"/>
          <ac:spMkLst>
            <pc:docMk/>
            <pc:sldMk cId="1440278249" sldId="259"/>
            <ac:spMk id="2" creationId="{1AF46636-D4AE-45A9-A020-0C7517188086}"/>
          </ac:spMkLst>
        </pc:spChg>
        <pc:spChg chg="del mod">
          <ac:chgData name="Marcus Ayrton" userId="S::96791819@rave.ac.uk::039b9f8c-16c3-4385-8428-4b196cfce8e9" providerId="AD" clId="Web-{773D5C22-F6B2-450F-B48B-2A856DC9E6FB}" dt="2021-09-30T20:18:20.635" v="722"/>
          <ac:spMkLst>
            <pc:docMk/>
            <pc:sldMk cId="1440278249" sldId="259"/>
            <ac:spMk id="3" creationId="{36367F87-5A04-47E8-AC37-C5E064FA997C}"/>
          </ac:spMkLst>
        </pc:spChg>
        <pc:spChg chg="add mod">
          <ac:chgData name="Marcus Ayrton" userId="S::96791819@rave.ac.uk::039b9f8c-16c3-4385-8428-4b196cfce8e9" providerId="AD" clId="Web-{773D5C22-F6B2-450F-B48B-2A856DC9E6FB}" dt="2021-09-30T20:29:19.092" v="1257" actId="1076"/>
          <ac:spMkLst>
            <pc:docMk/>
            <pc:sldMk cId="1440278249" sldId="259"/>
            <ac:spMk id="5" creationId="{A01CC521-1B8D-45C9-957E-34D2DADE95E7}"/>
          </ac:spMkLst>
        </pc:spChg>
        <pc:spChg chg="add mod">
          <ac:chgData name="Marcus Ayrton" userId="S::96791819@rave.ac.uk::039b9f8c-16c3-4385-8428-4b196cfce8e9" providerId="AD" clId="Web-{773D5C22-F6B2-450F-B48B-2A856DC9E6FB}" dt="2021-09-30T22:47:07.383" v="2035" actId="1076"/>
          <ac:spMkLst>
            <pc:docMk/>
            <pc:sldMk cId="1440278249" sldId="259"/>
            <ac:spMk id="7" creationId="{CBB01641-3722-43E4-935B-1B67F2374E01}"/>
          </ac:spMkLst>
        </pc:spChg>
        <pc:spChg chg="add mod">
          <ac:chgData name="Marcus Ayrton" userId="S::96791819@rave.ac.uk::039b9f8c-16c3-4385-8428-4b196cfce8e9" providerId="AD" clId="Web-{773D5C22-F6B2-450F-B48B-2A856DC9E6FB}" dt="2021-09-30T22:46:52.304" v="2028" actId="1076"/>
          <ac:spMkLst>
            <pc:docMk/>
            <pc:sldMk cId="1440278249" sldId="259"/>
            <ac:spMk id="8" creationId="{36B2B7B8-9441-4AE1-8B38-E539DF86E797}"/>
          </ac:spMkLst>
        </pc:spChg>
        <pc:spChg chg="add mod">
          <ac:chgData name="Marcus Ayrton" userId="S::96791819@rave.ac.uk::039b9f8c-16c3-4385-8428-4b196cfce8e9" providerId="AD" clId="Web-{773D5C22-F6B2-450F-B48B-2A856DC9E6FB}" dt="2021-09-30T22:46:54.304" v="2029" actId="1076"/>
          <ac:spMkLst>
            <pc:docMk/>
            <pc:sldMk cId="1440278249" sldId="259"/>
            <ac:spMk id="9" creationId="{162153B0-2B46-4951-8211-D9E01813B119}"/>
          </ac:spMkLst>
        </pc:spChg>
        <pc:picChg chg="add mod ord">
          <ac:chgData name="Marcus Ayrton" userId="S::96791819@rave.ac.uk::039b9f8c-16c3-4385-8428-4b196cfce8e9" providerId="AD" clId="Web-{773D5C22-F6B2-450F-B48B-2A856DC9E6FB}" dt="2021-09-30T20:24:35.927" v="1053" actId="1076"/>
          <ac:picMkLst>
            <pc:docMk/>
            <pc:sldMk cId="1440278249" sldId="259"/>
            <ac:picMk id="4" creationId="{3D024A05-6804-4195-B5C2-D9AE803038D7}"/>
          </ac:picMkLst>
        </pc:picChg>
        <pc:picChg chg="add mod">
          <ac:chgData name="Marcus Ayrton" userId="S::96791819@rave.ac.uk::039b9f8c-16c3-4385-8428-4b196cfce8e9" providerId="AD" clId="Web-{773D5C22-F6B2-450F-B48B-2A856DC9E6FB}" dt="2021-09-30T22:50:10.808" v="2039" actId="14100"/>
          <ac:picMkLst>
            <pc:docMk/>
            <pc:sldMk cId="1440278249" sldId="259"/>
            <ac:picMk id="6" creationId="{51DB9EF0-5F31-42E1-8E79-F9C7482B0D6F}"/>
          </ac:picMkLst>
        </pc:picChg>
        <pc:picChg chg="add mod">
          <ac:chgData name="Marcus Ayrton" userId="S::96791819@rave.ac.uk::039b9f8c-16c3-4385-8428-4b196cfce8e9" providerId="AD" clId="Web-{773D5C22-F6B2-450F-B48B-2A856DC9E6FB}" dt="2021-09-30T20:30:19.203" v="1265" actId="1076"/>
          <ac:picMkLst>
            <pc:docMk/>
            <pc:sldMk cId="1440278249" sldId="259"/>
            <ac:picMk id="10" creationId="{2FAB2A87-CDD7-4B34-ADF6-B5248C9E82A7}"/>
          </ac:picMkLst>
        </pc:picChg>
        <pc:picChg chg="add mod">
          <ac:chgData name="Marcus Ayrton" userId="S::96791819@rave.ac.uk::039b9f8c-16c3-4385-8428-4b196cfce8e9" providerId="AD" clId="Web-{773D5C22-F6B2-450F-B48B-2A856DC9E6FB}" dt="2021-09-30T22:46:57.148" v="2030" actId="1076"/>
          <ac:picMkLst>
            <pc:docMk/>
            <pc:sldMk cId="1440278249" sldId="259"/>
            <ac:picMk id="11" creationId="{2A1A3764-1794-4349-A01B-A9DFAD513AC0}"/>
          </ac:picMkLst>
        </pc:picChg>
        <pc:picChg chg="add mod">
          <ac:chgData name="Marcus Ayrton" userId="S::96791819@rave.ac.uk::039b9f8c-16c3-4385-8428-4b196cfce8e9" providerId="AD" clId="Web-{773D5C22-F6B2-450F-B48B-2A856DC9E6FB}" dt="2021-09-30T22:46:57.148" v="2031" actId="1076"/>
          <ac:picMkLst>
            <pc:docMk/>
            <pc:sldMk cId="1440278249" sldId="259"/>
            <ac:picMk id="12" creationId="{63DE1644-328B-4CD9-84BF-CC9B08CC2303}"/>
          </ac:picMkLst>
        </pc:picChg>
      </pc:sldChg>
      <pc:sldChg chg="addSp delSp modSp add replId">
        <pc:chgData name="Marcus Ayrton" userId="S::96791819@rave.ac.uk::039b9f8c-16c3-4385-8428-4b196cfce8e9" providerId="AD" clId="Web-{773D5C22-F6B2-450F-B48B-2A856DC9E6FB}" dt="2021-09-30T22:46:46.210" v="2025" actId="14100"/>
        <pc:sldMkLst>
          <pc:docMk/>
          <pc:sldMk cId="3286313269" sldId="260"/>
        </pc:sldMkLst>
        <pc:spChg chg="mod">
          <ac:chgData name="Marcus Ayrton" userId="S::96791819@rave.ac.uk::039b9f8c-16c3-4385-8428-4b196cfce8e9" providerId="AD" clId="Web-{773D5C22-F6B2-450F-B48B-2A856DC9E6FB}" dt="2021-09-30T20:32:36.535" v="1297" actId="20577"/>
          <ac:spMkLst>
            <pc:docMk/>
            <pc:sldMk cId="3286313269" sldId="260"/>
            <ac:spMk id="2" creationId="{1AF46636-D4AE-45A9-A020-0C7517188086}"/>
          </ac:spMkLst>
        </pc:spChg>
        <pc:spChg chg="mod">
          <ac:chgData name="Marcus Ayrton" userId="S::96791819@rave.ac.uk::039b9f8c-16c3-4385-8428-4b196cfce8e9" providerId="AD" clId="Web-{773D5C22-F6B2-450F-B48B-2A856DC9E6FB}" dt="2021-09-30T22:24:33.619" v="1551" actId="1076"/>
          <ac:spMkLst>
            <pc:docMk/>
            <pc:sldMk cId="3286313269" sldId="260"/>
            <ac:spMk id="5" creationId="{A01CC521-1B8D-45C9-957E-34D2DADE95E7}"/>
          </ac:spMkLst>
        </pc:spChg>
        <pc:spChg chg="del">
          <ac:chgData name="Marcus Ayrton" userId="S::96791819@rave.ac.uk::039b9f8c-16c3-4385-8428-4b196cfce8e9" providerId="AD" clId="Web-{773D5C22-F6B2-450F-B48B-2A856DC9E6FB}" dt="2021-09-30T20:33:53.037" v="1302"/>
          <ac:spMkLst>
            <pc:docMk/>
            <pc:sldMk cId="3286313269" sldId="260"/>
            <ac:spMk id="7" creationId="{CBB01641-3722-43E4-935B-1B67F2374E01}"/>
          </ac:spMkLst>
        </pc:spChg>
        <pc:spChg chg="del mod">
          <ac:chgData name="Marcus Ayrton" userId="S::96791819@rave.ac.uk::039b9f8c-16c3-4385-8428-4b196cfce8e9" providerId="AD" clId="Web-{773D5C22-F6B2-450F-B48B-2A856DC9E6FB}" dt="2021-09-30T20:38:28.232" v="1514"/>
          <ac:spMkLst>
            <pc:docMk/>
            <pc:sldMk cId="3286313269" sldId="260"/>
            <ac:spMk id="8" creationId="{36B2B7B8-9441-4AE1-8B38-E539DF86E797}"/>
          </ac:spMkLst>
        </pc:spChg>
        <pc:spChg chg="del">
          <ac:chgData name="Marcus Ayrton" userId="S::96791819@rave.ac.uk::039b9f8c-16c3-4385-8428-4b196cfce8e9" providerId="AD" clId="Web-{773D5C22-F6B2-450F-B48B-2A856DC9E6FB}" dt="2021-09-30T20:38:28.904" v="1515"/>
          <ac:spMkLst>
            <pc:docMk/>
            <pc:sldMk cId="3286313269" sldId="260"/>
            <ac:spMk id="9" creationId="{162153B0-2B46-4951-8211-D9E01813B119}"/>
          </ac:spMkLst>
        </pc:spChg>
        <pc:spChg chg="add del mod">
          <ac:chgData name="Marcus Ayrton" userId="S::96791819@rave.ac.uk::039b9f8c-16c3-4385-8428-4b196cfce8e9" providerId="AD" clId="Web-{773D5C22-F6B2-450F-B48B-2A856DC9E6FB}" dt="2021-09-30T20:33:51.803" v="1301"/>
          <ac:spMkLst>
            <pc:docMk/>
            <pc:sldMk cId="3286313269" sldId="260"/>
            <ac:spMk id="13" creationId="{CA2214FA-95B2-4879-8BF3-580A07963113}"/>
          </ac:spMkLst>
        </pc:spChg>
        <pc:spChg chg="add mod">
          <ac:chgData name="Marcus Ayrton" userId="S::96791819@rave.ac.uk::039b9f8c-16c3-4385-8428-4b196cfce8e9" providerId="AD" clId="Web-{773D5C22-F6B2-450F-B48B-2A856DC9E6FB}" dt="2021-09-30T20:38:31.045" v="1516" actId="1076"/>
          <ac:spMkLst>
            <pc:docMk/>
            <pc:sldMk cId="3286313269" sldId="260"/>
            <ac:spMk id="14" creationId="{325873C9-B102-407E-B050-C4835B8AFB6C}"/>
          </ac:spMkLst>
        </pc:spChg>
        <pc:picChg chg="add mod">
          <ac:chgData name="Marcus Ayrton" userId="S::96791819@rave.ac.uk::039b9f8c-16c3-4385-8428-4b196cfce8e9" providerId="AD" clId="Web-{773D5C22-F6B2-450F-B48B-2A856DC9E6FB}" dt="2021-09-30T20:44:24.043" v="1539" actId="1076"/>
          <ac:picMkLst>
            <pc:docMk/>
            <pc:sldMk cId="3286313269" sldId="260"/>
            <ac:picMk id="3" creationId="{E7EC1147-6358-4AF2-AF3A-CFDCECBB0D14}"/>
          </ac:picMkLst>
        </pc:picChg>
        <pc:picChg chg="add mod">
          <ac:chgData name="Marcus Ayrton" userId="S::96791819@rave.ac.uk::039b9f8c-16c3-4385-8428-4b196cfce8e9" providerId="AD" clId="Web-{773D5C22-F6B2-450F-B48B-2A856DC9E6FB}" dt="2021-09-30T20:44:25.324" v="1540" actId="1076"/>
          <ac:picMkLst>
            <pc:docMk/>
            <pc:sldMk cId="3286313269" sldId="260"/>
            <ac:picMk id="4" creationId="{1EA9839B-C133-43EE-B1C5-1E3544B7A1B4}"/>
          </ac:picMkLst>
        </pc:picChg>
        <pc:picChg chg="del">
          <ac:chgData name="Marcus Ayrton" userId="S::96791819@rave.ac.uk::039b9f8c-16c3-4385-8428-4b196cfce8e9" providerId="AD" clId="Web-{773D5C22-F6B2-450F-B48B-2A856DC9E6FB}" dt="2021-09-30T20:32:37.863" v="1298"/>
          <ac:picMkLst>
            <pc:docMk/>
            <pc:sldMk cId="3286313269" sldId="260"/>
            <ac:picMk id="4" creationId="{3D024A05-6804-4195-B5C2-D9AE803038D7}"/>
          </ac:picMkLst>
        </pc:picChg>
        <pc:picChg chg="del">
          <ac:chgData name="Marcus Ayrton" userId="S::96791819@rave.ac.uk::039b9f8c-16c3-4385-8428-4b196cfce8e9" providerId="AD" clId="Web-{773D5C22-F6B2-450F-B48B-2A856DC9E6FB}" dt="2021-09-30T20:33:48.177" v="1299"/>
          <ac:picMkLst>
            <pc:docMk/>
            <pc:sldMk cId="3286313269" sldId="260"/>
            <ac:picMk id="6" creationId="{51DB9EF0-5F31-42E1-8E79-F9C7482B0D6F}"/>
          </ac:picMkLst>
        </pc:picChg>
        <pc:picChg chg="add mod">
          <ac:chgData name="Marcus Ayrton" userId="S::96791819@rave.ac.uk::039b9f8c-16c3-4385-8428-4b196cfce8e9" providerId="AD" clId="Web-{773D5C22-F6B2-450F-B48B-2A856DC9E6FB}" dt="2021-09-30T22:46:46.210" v="2025" actId="14100"/>
          <ac:picMkLst>
            <pc:docMk/>
            <pc:sldMk cId="3286313269" sldId="260"/>
            <ac:picMk id="6" creationId="{AE9052EF-67CE-4419-87CA-A4238C6D0294}"/>
          </ac:picMkLst>
        </pc:picChg>
        <pc:picChg chg="add mod">
          <ac:chgData name="Marcus Ayrton" userId="S::96791819@rave.ac.uk::039b9f8c-16c3-4385-8428-4b196cfce8e9" providerId="AD" clId="Web-{773D5C22-F6B2-450F-B48B-2A856DC9E6FB}" dt="2021-09-30T22:25:02.197" v="1556" actId="1076"/>
          <ac:picMkLst>
            <pc:docMk/>
            <pc:sldMk cId="3286313269" sldId="260"/>
            <ac:picMk id="7" creationId="{65BE47EC-AC04-4493-8B5B-05F40E955BE2}"/>
          </ac:picMkLst>
        </pc:picChg>
        <pc:picChg chg="del">
          <ac:chgData name="Marcus Ayrton" userId="S::96791819@rave.ac.uk::039b9f8c-16c3-4385-8428-4b196cfce8e9" providerId="AD" clId="Web-{773D5C22-F6B2-450F-B48B-2A856DC9E6FB}" dt="2021-09-30T20:33:57.818" v="1306"/>
          <ac:picMkLst>
            <pc:docMk/>
            <pc:sldMk cId="3286313269" sldId="260"/>
            <ac:picMk id="10" creationId="{2FAB2A87-CDD7-4B34-ADF6-B5248C9E82A7}"/>
          </ac:picMkLst>
        </pc:picChg>
        <pc:picChg chg="del">
          <ac:chgData name="Marcus Ayrton" userId="S::96791819@rave.ac.uk::039b9f8c-16c3-4385-8428-4b196cfce8e9" providerId="AD" clId="Web-{773D5C22-F6B2-450F-B48B-2A856DC9E6FB}" dt="2021-09-30T20:33:56.693" v="1304"/>
          <ac:picMkLst>
            <pc:docMk/>
            <pc:sldMk cId="3286313269" sldId="260"/>
            <ac:picMk id="11" creationId="{2A1A3764-1794-4349-A01B-A9DFAD513AC0}"/>
          </ac:picMkLst>
        </pc:picChg>
        <pc:picChg chg="del">
          <ac:chgData name="Marcus Ayrton" userId="S::96791819@rave.ac.uk::039b9f8c-16c3-4385-8428-4b196cfce8e9" providerId="AD" clId="Web-{773D5C22-F6B2-450F-B48B-2A856DC9E6FB}" dt="2021-09-30T20:33:57.115" v="1305"/>
          <ac:picMkLst>
            <pc:docMk/>
            <pc:sldMk cId="3286313269" sldId="260"/>
            <ac:picMk id="12" creationId="{63DE1644-328B-4CD9-84BF-CC9B08CC2303}"/>
          </ac:picMkLst>
        </pc:picChg>
      </pc:sldChg>
      <pc:sldChg chg="new del">
        <pc:chgData name="Marcus Ayrton" userId="S::96791819@rave.ac.uk::039b9f8c-16c3-4385-8428-4b196cfce8e9" providerId="AD" clId="Web-{773D5C22-F6B2-450F-B48B-2A856DC9E6FB}" dt="2021-09-30T22:25:10.323" v="1558"/>
        <pc:sldMkLst>
          <pc:docMk/>
          <pc:sldMk cId="1846652658" sldId="261"/>
        </pc:sldMkLst>
      </pc:sldChg>
      <pc:sldChg chg="addSp delSp modSp add replId">
        <pc:chgData name="Marcus Ayrton" userId="S::96791819@rave.ac.uk::039b9f8c-16c3-4385-8428-4b196cfce8e9" providerId="AD" clId="Web-{773D5C22-F6B2-450F-B48B-2A856DC9E6FB}" dt="2021-09-30T22:59:48.401" v="2090" actId="20577"/>
        <pc:sldMkLst>
          <pc:docMk/>
          <pc:sldMk cId="2775903685" sldId="261"/>
        </pc:sldMkLst>
        <pc:spChg chg="mod">
          <ac:chgData name="Marcus Ayrton" userId="S::96791819@rave.ac.uk::039b9f8c-16c3-4385-8428-4b196cfce8e9" providerId="AD" clId="Web-{773D5C22-F6B2-450F-B48B-2A856DC9E6FB}" dt="2021-09-30T22:43:06.684" v="1987" actId="1076"/>
          <ac:spMkLst>
            <pc:docMk/>
            <pc:sldMk cId="2775903685" sldId="261"/>
            <ac:spMk id="2" creationId="{1AF46636-D4AE-45A9-A020-0C7517188086}"/>
          </ac:spMkLst>
        </pc:spChg>
        <pc:spChg chg="mod">
          <ac:chgData name="Marcus Ayrton" userId="S::96791819@rave.ac.uk::039b9f8c-16c3-4385-8428-4b196cfce8e9" providerId="AD" clId="Web-{773D5C22-F6B2-450F-B48B-2A856DC9E6FB}" dt="2021-09-30T22:59:48.401" v="2090" actId="20577"/>
          <ac:spMkLst>
            <pc:docMk/>
            <pc:sldMk cId="2775903685" sldId="261"/>
            <ac:spMk id="5" creationId="{A01CC521-1B8D-45C9-957E-34D2DADE95E7}"/>
          </ac:spMkLst>
        </pc:spChg>
        <pc:spChg chg="del">
          <ac:chgData name="Marcus Ayrton" userId="S::96791819@rave.ac.uk::039b9f8c-16c3-4385-8428-4b196cfce8e9" providerId="AD" clId="Web-{773D5C22-F6B2-450F-B48B-2A856DC9E6FB}" dt="2021-09-30T22:25:30.401" v="1570"/>
          <ac:spMkLst>
            <pc:docMk/>
            <pc:sldMk cId="2775903685" sldId="261"/>
            <ac:spMk id="14" creationId="{325873C9-B102-407E-B050-C4835B8AFB6C}"/>
          </ac:spMkLst>
        </pc:spChg>
        <pc:picChg chg="del">
          <ac:chgData name="Marcus Ayrton" userId="S::96791819@rave.ac.uk::039b9f8c-16c3-4385-8428-4b196cfce8e9" providerId="AD" clId="Web-{773D5C22-F6B2-450F-B48B-2A856DC9E6FB}" dt="2021-09-30T22:25:36.526" v="1574"/>
          <ac:picMkLst>
            <pc:docMk/>
            <pc:sldMk cId="2775903685" sldId="261"/>
            <ac:picMk id="3" creationId="{E7EC1147-6358-4AF2-AF3A-CFDCECBB0D14}"/>
          </ac:picMkLst>
        </pc:picChg>
        <pc:picChg chg="del">
          <ac:chgData name="Marcus Ayrton" userId="S::96791819@rave.ac.uk::039b9f8c-16c3-4385-8428-4b196cfce8e9" providerId="AD" clId="Web-{773D5C22-F6B2-450F-B48B-2A856DC9E6FB}" dt="2021-09-30T22:25:36.948" v="1575"/>
          <ac:picMkLst>
            <pc:docMk/>
            <pc:sldMk cId="2775903685" sldId="261"/>
            <ac:picMk id="4" creationId="{1EA9839B-C133-43EE-B1C5-1E3544B7A1B4}"/>
          </ac:picMkLst>
        </pc:picChg>
        <pc:picChg chg="del">
          <ac:chgData name="Marcus Ayrton" userId="S::96791819@rave.ac.uk::039b9f8c-16c3-4385-8428-4b196cfce8e9" providerId="AD" clId="Web-{773D5C22-F6B2-450F-B48B-2A856DC9E6FB}" dt="2021-09-30T22:25:35.620" v="1572"/>
          <ac:picMkLst>
            <pc:docMk/>
            <pc:sldMk cId="2775903685" sldId="261"/>
            <ac:picMk id="6" creationId="{AE9052EF-67CE-4419-87CA-A4238C6D0294}"/>
          </ac:picMkLst>
        </pc:picChg>
        <pc:picChg chg="del">
          <ac:chgData name="Marcus Ayrton" userId="S::96791819@rave.ac.uk::039b9f8c-16c3-4385-8428-4b196cfce8e9" providerId="AD" clId="Web-{773D5C22-F6B2-450F-B48B-2A856DC9E6FB}" dt="2021-09-30T22:25:36.120" v="1573"/>
          <ac:picMkLst>
            <pc:docMk/>
            <pc:sldMk cId="2775903685" sldId="261"/>
            <ac:picMk id="7" creationId="{65BE47EC-AC04-4493-8B5B-05F40E955BE2}"/>
          </ac:picMkLst>
        </pc:picChg>
        <pc:picChg chg="add mod">
          <ac:chgData name="Marcus Ayrton" userId="S::96791819@rave.ac.uk::039b9f8c-16c3-4385-8428-4b196cfce8e9" providerId="AD" clId="Web-{773D5C22-F6B2-450F-B48B-2A856DC9E6FB}" dt="2021-09-30T22:51:59.685" v="2061" actId="1076"/>
          <ac:picMkLst>
            <pc:docMk/>
            <pc:sldMk cId="2775903685" sldId="261"/>
            <ac:picMk id="8" creationId="{2013473B-24A9-4E7B-AE58-DDA86D6E7C34}"/>
          </ac:picMkLst>
        </pc:picChg>
        <pc:picChg chg="add mod">
          <ac:chgData name="Marcus Ayrton" userId="S::96791819@rave.ac.uk::039b9f8c-16c3-4385-8428-4b196cfce8e9" providerId="AD" clId="Web-{773D5C22-F6B2-450F-B48B-2A856DC9E6FB}" dt="2021-09-30T22:51:59.685" v="2060" actId="1076"/>
          <ac:picMkLst>
            <pc:docMk/>
            <pc:sldMk cId="2775903685" sldId="261"/>
            <ac:picMk id="9" creationId="{5BE7E454-EFF3-459B-A19A-0B49F037AF2A}"/>
          </ac:picMkLst>
        </pc:picChg>
        <pc:picChg chg="add mod">
          <ac:chgData name="Marcus Ayrton" userId="S::96791819@rave.ac.uk::039b9f8c-16c3-4385-8428-4b196cfce8e9" providerId="AD" clId="Web-{773D5C22-F6B2-450F-B48B-2A856DC9E6FB}" dt="2021-09-30T22:51:59.685" v="2059" actId="1076"/>
          <ac:picMkLst>
            <pc:docMk/>
            <pc:sldMk cId="2775903685" sldId="261"/>
            <ac:picMk id="10" creationId="{4945937F-A20F-4A47-B022-9115EB01A637}"/>
          </ac:picMkLst>
        </pc:picChg>
        <pc:picChg chg="add mod modCrop">
          <ac:chgData name="Marcus Ayrton" userId="S::96791819@rave.ac.uk::039b9f8c-16c3-4385-8428-4b196cfce8e9" providerId="AD" clId="Web-{773D5C22-F6B2-450F-B48B-2A856DC9E6FB}" dt="2021-09-30T22:51:59.044" v="2057" actId="1076"/>
          <ac:picMkLst>
            <pc:docMk/>
            <pc:sldMk cId="2775903685" sldId="261"/>
            <ac:picMk id="11" creationId="{7F9BA4B4-0BC9-4D75-8399-22C35CD0BCF4}"/>
          </ac:picMkLst>
        </pc:picChg>
        <pc:picChg chg="add mod ord">
          <ac:chgData name="Marcus Ayrton" userId="S::96791819@rave.ac.uk::039b9f8c-16c3-4385-8428-4b196cfce8e9" providerId="AD" clId="Web-{773D5C22-F6B2-450F-B48B-2A856DC9E6FB}" dt="2021-09-30T22:51:59.044" v="2058" actId="1076"/>
          <ac:picMkLst>
            <pc:docMk/>
            <pc:sldMk cId="2775903685" sldId="261"/>
            <ac:picMk id="12" creationId="{6F324AC4-4A75-4DA4-805A-4922EEA4B9EA}"/>
          </ac:picMkLst>
        </pc:picChg>
        <pc:picChg chg="add mod">
          <ac:chgData name="Marcus Ayrton" userId="S::96791819@rave.ac.uk::039b9f8c-16c3-4385-8428-4b196cfce8e9" providerId="AD" clId="Web-{773D5C22-F6B2-450F-B48B-2A856DC9E6FB}" dt="2021-09-30T22:45:48.546" v="2020" actId="1076"/>
          <ac:picMkLst>
            <pc:docMk/>
            <pc:sldMk cId="2775903685" sldId="261"/>
            <ac:picMk id="13" creationId="{9780CB74-3C22-46E5-BB8A-7CCCCA791DDC}"/>
          </ac:picMkLst>
        </pc:picChg>
      </pc:sldChg>
      <pc:sldChg chg="modSp new">
        <pc:chgData name="Marcus Ayrton" userId="S::96791819@rave.ac.uk::039b9f8c-16c3-4385-8428-4b196cfce8e9" providerId="AD" clId="Web-{773D5C22-F6B2-450F-B48B-2A856DC9E6FB}" dt="2021-09-30T22:48:58.119" v="2038" actId="1076"/>
        <pc:sldMkLst>
          <pc:docMk/>
          <pc:sldMk cId="4025360877" sldId="262"/>
        </pc:sldMkLst>
        <pc:spChg chg="mod">
          <ac:chgData name="Marcus Ayrton" userId="S::96791819@rave.ac.uk::039b9f8c-16c3-4385-8428-4b196cfce8e9" providerId="AD" clId="Web-{773D5C22-F6B2-450F-B48B-2A856DC9E6FB}" dt="2021-09-30T22:48:58.119" v="2038" actId="1076"/>
          <ac:spMkLst>
            <pc:docMk/>
            <pc:sldMk cId="4025360877" sldId="262"/>
            <ac:spMk id="3" creationId="{BA38CCED-F41C-49A4-ADC1-D1EF8D5B520E}"/>
          </ac:spMkLst>
        </pc:spChg>
      </pc:sldChg>
      <pc:sldMasterChg chg="del delSldLayout">
        <pc:chgData name="Marcus Ayrton" userId="S::96791819@rave.ac.uk::039b9f8c-16c3-4385-8428-4b196cfce8e9" providerId="AD" clId="Web-{773D5C22-F6B2-450F-B48B-2A856DC9E6FB}" dt="2021-09-30T19:04:46.102" v="24"/>
        <pc:sldMasterMkLst>
          <pc:docMk/>
          <pc:sldMasterMk cId="2460954070" sldId="2147483660"/>
        </pc:sldMasterMkLst>
        <pc:sldLayoutChg chg="del">
          <pc:chgData name="Marcus Ayrton" userId="S::96791819@rave.ac.uk::039b9f8c-16c3-4385-8428-4b196cfce8e9" providerId="AD" clId="Web-{773D5C22-F6B2-450F-B48B-2A856DC9E6FB}" dt="2021-09-30T19:04:46.102" v="24"/>
          <pc:sldLayoutMkLst>
            <pc:docMk/>
            <pc:sldMasterMk cId="2460954070" sldId="2147483660"/>
            <pc:sldLayoutMk cId="2385387890" sldId="2147483661"/>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949138452" sldId="2147483662"/>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2591524520" sldId="2147483663"/>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1203092039" sldId="2147483664"/>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3733172339" sldId="2147483665"/>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3210312558" sldId="2147483666"/>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3146388984" sldId="2147483667"/>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3171841454" sldId="2147483668"/>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1718958274" sldId="2147483669"/>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2202905451" sldId="2147483670"/>
          </pc:sldLayoutMkLst>
        </pc:sldLayoutChg>
        <pc:sldLayoutChg chg="del">
          <pc:chgData name="Marcus Ayrton" userId="S::96791819@rave.ac.uk::039b9f8c-16c3-4385-8428-4b196cfce8e9" providerId="AD" clId="Web-{773D5C22-F6B2-450F-B48B-2A856DC9E6FB}" dt="2021-09-30T19:04:46.102" v="24"/>
          <pc:sldLayoutMkLst>
            <pc:docMk/>
            <pc:sldMasterMk cId="2460954070" sldId="2147483660"/>
            <pc:sldLayoutMk cId="3479445657" sldId="2147483671"/>
          </pc:sldLayoutMkLst>
        </pc:sldLayoutChg>
      </pc:sldMasterChg>
      <pc:sldMasterChg chg="add del addSldLayout delSldLayout">
        <pc:chgData name="Marcus Ayrton" userId="S::96791819@rave.ac.uk::039b9f8c-16c3-4385-8428-4b196cfce8e9" providerId="AD" clId="Web-{773D5C22-F6B2-450F-B48B-2A856DC9E6FB}" dt="2021-09-30T19:05:12.977" v="33"/>
        <pc:sldMasterMkLst>
          <pc:docMk/>
          <pc:sldMasterMk cId="2202148925" sldId="2147483685"/>
        </pc:sldMasterMkLst>
        <pc:sldLayoutChg chg="add del">
          <pc:chgData name="Marcus Ayrton" userId="S::96791819@rave.ac.uk::039b9f8c-16c3-4385-8428-4b196cfce8e9" providerId="AD" clId="Web-{773D5C22-F6B2-450F-B48B-2A856DC9E6FB}" dt="2021-09-30T19:05:12.977" v="33"/>
          <pc:sldLayoutMkLst>
            <pc:docMk/>
            <pc:sldMasterMk cId="2202148925" sldId="2147483685"/>
            <pc:sldLayoutMk cId="3742584376" sldId="2147483674"/>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3760722579" sldId="2147483675"/>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2621806553" sldId="2147483676"/>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757097686" sldId="2147483677"/>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2033056368" sldId="2147483678"/>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3183863208" sldId="2147483679"/>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1514954798" sldId="2147483680"/>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3518810278" sldId="2147483681"/>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2913319161" sldId="2147483682"/>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663141396" sldId="2147483683"/>
          </pc:sldLayoutMkLst>
        </pc:sldLayoutChg>
        <pc:sldLayoutChg chg="add del">
          <pc:chgData name="Marcus Ayrton" userId="S::96791819@rave.ac.uk::039b9f8c-16c3-4385-8428-4b196cfce8e9" providerId="AD" clId="Web-{773D5C22-F6B2-450F-B48B-2A856DC9E6FB}" dt="2021-09-30T19:05:12.977" v="33"/>
          <pc:sldLayoutMkLst>
            <pc:docMk/>
            <pc:sldMasterMk cId="2202148925" sldId="2147483685"/>
            <pc:sldLayoutMk cId="532856685" sldId="2147483684"/>
          </pc:sldLayoutMkLst>
        </pc:sldLayoutChg>
      </pc:sldMasterChg>
      <pc:sldMasterChg chg="add del addSldLayout delSldLayout">
        <pc:chgData name="Marcus Ayrton" userId="S::96791819@rave.ac.uk::039b9f8c-16c3-4385-8428-4b196cfce8e9" providerId="AD" clId="Web-{773D5C22-F6B2-450F-B48B-2A856DC9E6FB}" dt="2021-09-30T20:10:41.466" v="568"/>
        <pc:sldMasterMkLst>
          <pc:docMk/>
          <pc:sldMasterMk cId="4060083917" sldId="2147483722"/>
        </pc:sldMasterMkLst>
        <pc:sldLayoutChg chg="add del">
          <pc:chgData name="Marcus Ayrton" userId="S::96791819@rave.ac.uk::039b9f8c-16c3-4385-8428-4b196cfce8e9" providerId="AD" clId="Web-{773D5C22-F6B2-450F-B48B-2A856DC9E6FB}" dt="2021-09-30T20:10:41.466" v="568"/>
          <pc:sldLayoutMkLst>
            <pc:docMk/>
            <pc:sldMasterMk cId="4060083917" sldId="2147483722"/>
            <pc:sldLayoutMk cId="1919633813" sldId="2147483711"/>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429718574" sldId="2147483712"/>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3240019798" sldId="2147483713"/>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4182896462" sldId="2147483714"/>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3651709636" sldId="2147483715"/>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3031605967" sldId="2147483716"/>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1829329880" sldId="2147483717"/>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1912354903" sldId="2147483718"/>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2960042629" sldId="2147483719"/>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75862550" sldId="2147483720"/>
          </pc:sldLayoutMkLst>
        </pc:sldLayoutChg>
        <pc:sldLayoutChg chg="add del">
          <pc:chgData name="Marcus Ayrton" userId="S::96791819@rave.ac.uk::039b9f8c-16c3-4385-8428-4b196cfce8e9" providerId="AD" clId="Web-{773D5C22-F6B2-450F-B48B-2A856DC9E6FB}" dt="2021-09-30T20:10:41.466" v="568"/>
          <pc:sldLayoutMkLst>
            <pc:docMk/>
            <pc:sldMasterMk cId="4060083917" sldId="2147483722"/>
            <pc:sldLayoutMk cId="3858274272" sldId="2147483721"/>
          </pc:sldLayoutMkLst>
        </pc:sldLayoutChg>
      </pc:sldMasterChg>
      <pc:sldMasterChg chg="add del addSldLayout delSldLayout modSldLayout">
        <pc:chgData name="Marcus Ayrton" userId="S::96791819@rave.ac.uk::039b9f8c-16c3-4385-8428-4b196cfce8e9" providerId="AD" clId="Web-{773D5C22-F6B2-450F-B48B-2A856DC9E6FB}" dt="2021-09-30T20:15:53.412" v="672"/>
        <pc:sldMasterMkLst>
          <pc:docMk/>
          <pc:sldMasterMk cId="3039980569" sldId="2147483723"/>
        </pc:sldMasterMkLst>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2475104819" sldId="2147483724"/>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1238051339" sldId="2147483725"/>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2113626478" sldId="2147483726"/>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1409062418" sldId="2147483727"/>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3398191664" sldId="2147483728"/>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456392844" sldId="2147483729"/>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2848979612" sldId="2147483730"/>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3069871954" sldId="2147483731"/>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2119977712" sldId="2147483732"/>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344386284" sldId="2147483733"/>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1215913253" sldId="2147483734"/>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508967265" sldId="2147483735"/>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3331475385" sldId="2147483736"/>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3060459080" sldId="2147483737"/>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543014184" sldId="2147483738"/>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2287964568" sldId="2147483739"/>
          </pc:sldLayoutMkLst>
        </pc:sldLayoutChg>
        <pc:sldLayoutChg chg="add del mod replId">
          <pc:chgData name="Marcus Ayrton" userId="S::96791819@rave.ac.uk::039b9f8c-16c3-4385-8428-4b196cfce8e9" providerId="AD" clId="Web-{773D5C22-F6B2-450F-B48B-2A856DC9E6FB}" dt="2021-09-30T20:15:53.412" v="672"/>
          <pc:sldLayoutMkLst>
            <pc:docMk/>
            <pc:sldMasterMk cId="3039980569" sldId="2147483723"/>
            <pc:sldLayoutMk cId="689125903" sldId="2147483740"/>
          </pc:sldLayoutMkLst>
        </pc:sldLayoutChg>
      </pc:sldMasterChg>
      <pc:sldMasterChg chg="add del addSldLayout delSldLayout">
        <pc:chgData name="Marcus Ayrton" userId="S::96791819@rave.ac.uk::039b9f8c-16c3-4385-8428-4b196cfce8e9" providerId="AD" clId="Web-{773D5C22-F6B2-450F-B48B-2A856DC9E6FB}" dt="2021-09-30T19:05:12.930" v="32"/>
        <pc:sldMasterMkLst>
          <pc:docMk/>
          <pc:sldMasterMk cId="3497128855" sldId="2147483735"/>
        </pc:sldMasterMkLst>
        <pc:sldLayoutChg chg="add del">
          <pc:chgData name="Marcus Ayrton" userId="S::96791819@rave.ac.uk::039b9f8c-16c3-4385-8428-4b196cfce8e9" providerId="AD" clId="Web-{773D5C22-F6B2-450F-B48B-2A856DC9E6FB}" dt="2021-09-30T19:05:12.930" v="32"/>
          <pc:sldLayoutMkLst>
            <pc:docMk/>
            <pc:sldMasterMk cId="3497128855" sldId="2147483735"/>
            <pc:sldLayoutMk cId="2228570150" sldId="2147483724"/>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2641671671" sldId="2147483725"/>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2080617504" sldId="2147483726"/>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1839165321" sldId="2147483727"/>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2859972927" sldId="2147483728"/>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451577334" sldId="2147483729"/>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274029259" sldId="2147483730"/>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3788332328" sldId="2147483731"/>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1352077377" sldId="2147483732"/>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4269694922" sldId="2147483733"/>
          </pc:sldLayoutMkLst>
        </pc:sldLayoutChg>
        <pc:sldLayoutChg chg="add del">
          <pc:chgData name="Marcus Ayrton" userId="S::96791819@rave.ac.uk::039b9f8c-16c3-4385-8428-4b196cfce8e9" providerId="AD" clId="Web-{773D5C22-F6B2-450F-B48B-2A856DC9E6FB}" dt="2021-09-30T19:05:12.930" v="32"/>
          <pc:sldLayoutMkLst>
            <pc:docMk/>
            <pc:sldMasterMk cId="3497128855" sldId="2147483735"/>
            <pc:sldLayoutMk cId="2394970497" sldId="2147483734"/>
          </pc:sldLayoutMkLst>
        </pc:sldLayoutChg>
      </pc:sldMasterChg>
      <pc:sldMasterChg chg="add del addSldLayout delSldLayout modSldLayout">
        <pc:chgData name="Marcus Ayrton" userId="S::96791819@rave.ac.uk::039b9f8c-16c3-4385-8428-4b196cfce8e9" providerId="AD" clId="Web-{773D5C22-F6B2-450F-B48B-2A856DC9E6FB}" dt="2021-09-30T20:12:42.438" v="582"/>
        <pc:sldMasterMkLst>
          <pc:docMk/>
          <pc:sldMasterMk cId="515310419" sldId="2147483741"/>
        </pc:sldMasterMkLst>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815512560" sldId="2147483742"/>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3556436638" sldId="2147483743"/>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391840851" sldId="2147483744"/>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2510006341" sldId="2147483745"/>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50643440" sldId="2147483746"/>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1306849499" sldId="2147483747"/>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2979791029" sldId="2147483748"/>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537875394" sldId="2147483749"/>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4162194284" sldId="2147483750"/>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3228608444" sldId="2147483751"/>
          </pc:sldLayoutMkLst>
        </pc:sldLayoutChg>
        <pc:sldLayoutChg chg="add del mod replId">
          <pc:chgData name="Marcus Ayrton" userId="S::96791819@rave.ac.uk::039b9f8c-16c3-4385-8428-4b196cfce8e9" providerId="AD" clId="Web-{773D5C22-F6B2-450F-B48B-2A856DC9E6FB}" dt="2021-09-30T20:12:42.438" v="582"/>
          <pc:sldLayoutMkLst>
            <pc:docMk/>
            <pc:sldMasterMk cId="515310419" sldId="2147483741"/>
            <pc:sldLayoutMk cId="466237184" sldId="2147483752"/>
          </pc:sldLayoutMkLst>
        </pc:sldLayoutChg>
      </pc:sldMasterChg>
      <pc:sldMasterChg chg="add del addSldLayout delSldLayout modSldLayout">
        <pc:chgData name="Marcus Ayrton" userId="S::96791819@rave.ac.uk::039b9f8c-16c3-4385-8428-4b196cfce8e9" providerId="AD" clId="Web-{773D5C22-F6B2-450F-B48B-2A856DC9E6FB}" dt="2021-09-30T20:15:56.709" v="673"/>
        <pc:sldMasterMkLst>
          <pc:docMk/>
          <pc:sldMasterMk cId="1248348315" sldId="2147483741"/>
        </pc:sldMasterMkLst>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2511087539" sldId="2147483742"/>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1969099093" sldId="2147483743"/>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2518518967" sldId="2147483744"/>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3556130144" sldId="2147483745"/>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2505741508" sldId="2147483746"/>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443161240" sldId="2147483747"/>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748907252" sldId="2147483748"/>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411357477" sldId="2147483749"/>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1676272145" sldId="2147483750"/>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2635127330" sldId="2147483751"/>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415606275" sldId="2147483752"/>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4104961546" sldId="2147483753"/>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1702803529" sldId="2147483754"/>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63709894" sldId="2147483755"/>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2871124865" sldId="2147483756"/>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351287843" sldId="2147483757"/>
          </pc:sldLayoutMkLst>
        </pc:sldLayoutChg>
        <pc:sldLayoutChg chg="add del mod replId">
          <pc:chgData name="Marcus Ayrton" userId="S::96791819@rave.ac.uk::039b9f8c-16c3-4385-8428-4b196cfce8e9" providerId="AD" clId="Web-{773D5C22-F6B2-450F-B48B-2A856DC9E6FB}" dt="2021-09-30T20:15:56.709" v="673"/>
          <pc:sldLayoutMkLst>
            <pc:docMk/>
            <pc:sldMasterMk cId="1248348315" sldId="2147483741"/>
            <pc:sldLayoutMk cId="4124806773" sldId="2147483758"/>
          </pc:sldLayoutMkLst>
        </pc:sldLayoutChg>
      </pc:sldMasterChg>
      <pc:sldMasterChg chg="add addSldLayout modSldLayout">
        <pc:chgData name="Marcus Ayrton" userId="S::96791819@rave.ac.uk::039b9f8c-16c3-4385-8428-4b196cfce8e9" providerId="AD" clId="Web-{773D5C22-F6B2-450F-B48B-2A856DC9E6FB}" dt="2021-09-30T20:15:56.709" v="673"/>
        <pc:sldMasterMkLst>
          <pc:docMk/>
          <pc:sldMasterMk cId="980139684" sldId="2147483759"/>
        </pc:sldMasterMkLst>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934388243" sldId="2147483760"/>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1747248212" sldId="2147483761"/>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2518504215" sldId="2147483762"/>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304326501" sldId="2147483763"/>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1961850178" sldId="2147483764"/>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645915210" sldId="2147483765"/>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1906635555" sldId="2147483766"/>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364814914" sldId="2147483767"/>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2500642346" sldId="2147483768"/>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4175533673" sldId="2147483769"/>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4163229302" sldId="2147483770"/>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741320121" sldId="2147483771"/>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335703581" sldId="2147483772"/>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957550680" sldId="2147483773"/>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787597931" sldId="2147483774"/>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1384497785" sldId="2147483775"/>
          </pc:sldLayoutMkLst>
        </pc:sldLayoutChg>
        <pc:sldLayoutChg chg="add mod replId">
          <pc:chgData name="Marcus Ayrton" userId="S::96791819@rave.ac.uk::039b9f8c-16c3-4385-8428-4b196cfce8e9" providerId="AD" clId="Web-{773D5C22-F6B2-450F-B48B-2A856DC9E6FB}" dt="2021-09-30T20:15:56.709" v="673"/>
          <pc:sldLayoutMkLst>
            <pc:docMk/>
            <pc:sldMasterMk cId="980139684" sldId="2147483759"/>
            <pc:sldLayoutMk cId="3523183601" sldId="2147483776"/>
          </pc:sldLayoutMkLst>
        </pc:sldLayoutChg>
      </pc:sldMasterChg>
    </pc:docChg>
  </pc:docChgLst>
  <pc:docChgLst>
    <pc:chgData clId="Web-{773D5C22-F6B2-450F-B48B-2A856DC9E6FB}"/>
    <pc:docChg chg="modSld">
      <pc:chgData name="" userId="" providerId="" clId="Web-{773D5C22-F6B2-450F-B48B-2A856DC9E6FB}" dt="2021-09-30T19:03:49.100" v="0" actId="1076"/>
      <pc:docMkLst>
        <pc:docMk/>
      </pc:docMkLst>
      <pc:sldChg chg="modSp">
        <pc:chgData name="" userId="" providerId="" clId="Web-{773D5C22-F6B2-450F-B48B-2A856DC9E6FB}" dt="2021-09-30T19:03:49.100" v="0" actId="1076"/>
        <pc:sldMkLst>
          <pc:docMk/>
          <pc:sldMk cId="109857222" sldId="256"/>
        </pc:sldMkLst>
        <pc:spChg chg="mod">
          <ac:chgData name="" userId="" providerId="" clId="Web-{773D5C22-F6B2-450F-B48B-2A856DC9E6FB}" dt="2021-09-30T19:03:49.100" v="0" actId="1076"/>
          <ac:spMkLst>
            <pc:docMk/>
            <pc:sldMk cId="109857222"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38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7553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6322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74132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570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95755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8759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449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2318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724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850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43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185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59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066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48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0064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12/7/2021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8013968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gil1mZ0JfP4?feature=oembed"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22Uxg1U3bI?feature=oembed"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473DE2D1-29C3-42ED-A555-691BD231E53B}"/>
              </a:ext>
            </a:extLst>
          </p:cNvPr>
          <p:cNvPicPr>
            <a:picLocks noChangeAspect="1"/>
          </p:cNvPicPr>
          <p:nvPr/>
        </p:nvPicPr>
        <p:blipFill rotWithShape="1">
          <a:blip r:embed="rId2">
            <a:duotone>
              <a:schemeClr val="bg2">
                <a:shade val="45000"/>
                <a:satMod val="135000"/>
              </a:schemeClr>
              <a:prstClr val="white"/>
            </a:duotone>
            <a:alphaModFix amt="45000"/>
          </a:blip>
          <a:srcRect l="33033" r="4715"/>
          <a:stretch/>
        </p:blipFill>
        <p:spPr>
          <a:xfrm>
            <a:off x="4632740" y="-9283"/>
            <a:ext cx="7556085" cy="6857990"/>
          </a:xfrm>
          <a:prstGeom prst="rect">
            <a:avLst/>
          </a:prstGeom>
        </p:spPr>
      </p:pic>
      <p:sp>
        <p:nvSpPr>
          <p:cNvPr id="2" name="Title 1"/>
          <p:cNvSpPr>
            <a:spLocks noGrp="1"/>
          </p:cNvSpPr>
          <p:nvPr>
            <p:ph type="ctrTitle"/>
          </p:nvPr>
        </p:nvSpPr>
        <p:spPr>
          <a:xfrm>
            <a:off x="5673651" y="630043"/>
            <a:ext cx="6159273" cy="2971801"/>
          </a:xfrm>
        </p:spPr>
        <p:txBody>
          <a:bodyPr>
            <a:normAutofit/>
          </a:bodyPr>
          <a:lstStyle/>
          <a:p>
            <a:r>
              <a:rPr lang="en-GB">
                <a:latin typeface="Verdana"/>
                <a:ea typeface="Verdana"/>
                <a:cs typeface="Calibri Light"/>
              </a:rPr>
              <a:t>MARCUS AYRTON</a:t>
            </a:r>
          </a:p>
        </p:txBody>
      </p:sp>
      <p:sp>
        <p:nvSpPr>
          <p:cNvPr id="3" name="Subtitle 2"/>
          <p:cNvSpPr>
            <a:spLocks noGrp="1"/>
          </p:cNvSpPr>
          <p:nvPr>
            <p:ph type="subTitle" idx="1"/>
          </p:nvPr>
        </p:nvSpPr>
        <p:spPr>
          <a:xfrm>
            <a:off x="5741983" y="3590449"/>
            <a:ext cx="6167930" cy="1947333"/>
          </a:xfrm>
        </p:spPr>
        <p:txBody>
          <a:bodyPr>
            <a:normAutofit/>
          </a:bodyPr>
          <a:lstStyle/>
          <a:p>
            <a:r>
              <a:rPr lang="en-GB">
                <a:solidFill>
                  <a:srgbClr val="FFFFFF"/>
                </a:solidFill>
              </a:rPr>
              <a:t>3D Previs for films/advertising</a:t>
            </a:r>
          </a:p>
        </p:txBody>
      </p:sp>
      <p:pic>
        <p:nvPicPr>
          <p:cNvPr id="8" name="Picture 8" descr="A picture containing shape&#10;&#10;Description automatically generated">
            <a:extLst>
              <a:ext uri="{FF2B5EF4-FFF2-40B4-BE49-F238E27FC236}">
                <a16:creationId xmlns:a16="http://schemas.microsoft.com/office/drawing/2014/main" id="{BF6E115C-DC8E-4BEA-98A8-004F9B2A08CA}"/>
              </a:ext>
            </a:extLst>
          </p:cNvPr>
          <p:cNvPicPr>
            <a:picLocks noChangeAspect="1"/>
          </p:cNvPicPr>
          <p:nvPr/>
        </p:nvPicPr>
        <p:blipFill rotWithShape="1">
          <a:blip r:embed="rId3"/>
          <a:srcRect t="356" r="93" b="-1423"/>
          <a:stretch/>
        </p:blipFill>
        <p:spPr>
          <a:xfrm>
            <a:off x="881096" y="1910194"/>
            <a:ext cx="4635292" cy="2638586"/>
          </a:xfrm>
          <a:prstGeom prst="rect">
            <a:avLst/>
          </a:prstGeom>
        </p:spPr>
      </p:pic>
      <p:pic>
        <p:nvPicPr>
          <p:cNvPr id="9" name="Picture 9">
            <a:extLst>
              <a:ext uri="{FF2B5EF4-FFF2-40B4-BE49-F238E27FC236}">
                <a16:creationId xmlns:a16="http://schemas.microsoft.com/office/drawing/2014/main" id="{805C22E7-C824-4F33-A532-EAD817787B41}"/>
              </a:ext>
            </a:extLst>
          </p:cNvPr>
          <p:cNvPicPr>
            <a:picLocks noChangeAspect="1"/>
          </p:cNvPicPr>
          <p:nvPr/>
        </p:nvPicPr>
        <p:blipFill rotWithShape="1">
          <a:blip r:embed="rId4"/>
          <a:srcRect l="302" t="-1739" r="-302" b="-10326"/>
          <a:stretch/>
        </p:blipFill>
        <p:spPr>
          <a:xfrm>
            <a:off x="421917" y="3850498"/>
            <a:ext cx="2558084" cy="1585428"/>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C50D-5DEF-48EE-B301-0D31F2BB1722}"/>
              </a:ext>
            </a:extLst>
          </p:cNvPr>
          <p:cNvSpPr>
            <a:spLocks noGrp="1"/>
          </p:cNvSpPr>
          <p:nvPr>
            <p:ph type="title"/>
          </p:nvPr>
        </p:nvSpPr>
        <p:spPr>
          <a:xfrm>
            <a:off x="805160" y="774837"/>
            <a:ext cx="4290059" cy="5308599"/>
          </a:xfrm>
        </p:spPr>
        <p:txBody>
          <a:bodyPr>
            <a:normAutofit/>
          </a:bodyPr>
          <a:lstStyle/>
          <a:p>
            <a:r>
              <a:rPr lang="en-GB" sz="3200">
                <a:solidFill>
                  <a:srgbClr val="FFFFFF"/>
                </a:solidFill>
                <a:latin typeface="Verdana"/>
                <a:ea typeface="Verdana"/>
              </a:rPr>
              <a:t>PRE-VIS QUALITIES</a:t>
            </a:r>
            <a:br>
              <a:rPr lang="en-GB" sz="3200">
                <a:latin typeface="Verdana"/>
                <a:ea typeface="Verdana"/>
              </a:rPr>
            </a:br>
            <a:endParaRPr lang="en-GB" sz="3200">
              <a:solidFill>
                <a:srgbClr val="FFFFFF"/>
              </a:solidFill>
              <a:latin typeface="Verdana"/>
              <a:ea typeface="Verdana"/>
            </a:endParaRPr>
          </a:p>
        </p:txBody>
      </p:sp>
      <p:sp>
        <p:nvSpPr>
          <p:cNvPr id="3" name="Content Placeholder 2">
            <a:extLst>
              <a:ext uri="{FF2B5EF4-FFF2-40B4-BE49-F238E27FC236}">
                <a16:creationId xmlns:a16="http://schemas.microsoft.com/office/drawing/2014/main" id="{910D8E50-2AEC-4DC5-9309-D1D9725188D8}"/>
              </a:ext>
            </a:extLst>
          </p:cNvPr>
          <p:cNvSpPr>
            <a:spLocks noGrp="1"/>
          </p:cNvSpPr>
          <p:nvPr>
            <p:ph idx="1"/>
          </p:nvPr>
        </p:nvSpPr>
        <p:spPr>
          <a:xfrm>
            <a:off x="5183593" y="1103321"/>
            <a:ext cx="6297580" cy="5410200"/>
          </a:xfrm>
        </p:spPr>
        <p:txBody>
          <a:bodyPr vert="horz" lIns="91440" tIns="45720" rIns="91440" bIns="45720" rtlCol="0">
            <a:normAutofit lnSpcReduction="10000"/>
          </a:bodyPr>
          <a:lstStyle/>
          <a:p>
            <a:r>
              <a:rPr lang="en-GB" sz="1800">
                <a:solidFill>
                  <a:srgbClr val="FFFFFF"/>
                </a:solidFill>
              </a:rPr>
              <a:t>Consistencies within the role:</a:t>
            </a:r>
            <a:endParaRPr lang="en-US" sz="1800">
              <a:solidFill>
                <a:srgbClr val="FFFFFF"/>
              </a:solidFill>
            </a:endParaRPr>
          </a:p>
          <a:p>
            <a:pPr marL="457200" indent="-457200">
              <a:buChar char="•"/>
            </a:pPr>
            <a:r>
              <a:rPr lang="en-GB" sz="1800">
                <a:solidFill>
                  <a:srgbClr val="FFFFFF"/>
                </a:solidFill>
              </a:rPr>
              <a:t>Composition </a:t>
            </a:r>
          </a:p>
          <a:p>
            <a:pPr marL="457200" indent="-457200">
              <a:buChar char="•"/>
            </a:pPr>
            <a:r>
              <a:rPr lang="en-GB" sz="1800">
                <a:solidFill>
                  <a:srgbClr val="FFFFFF"/>
                </a:solidFill>
              </a:rPr>
              <a:t>Cinematography and movement </a:t>
            </a:r>
          </a:p>
          <a:p>
            <a:pPr marL="457200" indent="-457200">
              <a:buChar char="•"/>
            </a:pPr>
            <a:r>
              <a:rPr lang="en-GB" sz="1800">
                <a:solidFill>
                  <a:srgbClr val="FFFFFF"/>
                </a:solidFill>
              </a:rPr>
              <a:t>Editing</a:t>
            </a:r>
          </a:p>
          <a:p>
            <a:pPr marL="457200" indent="-457200">
              <a:buChar char="•"/>
            </a:pPr>
            <a:r>
              <a:rPr lang="en-GB" sz="1800">
                <a:solidFill>
                  <a:srgbClr val="FFFFFF"/>
                </a:solidFill>
              </a:rPr>
              <a:t>Visual storytelling </a:t>
            </a:r>
          </a:p>
          <a:p>
            <a:pPr marL="457200" indent="-457200">
              <a:buChar char="•"/>
            </a:pPr>
            <a:r>
              <a:rPr lang="en-GB" sz="1800">
                <a:solidFill>
                  <a:srgbClr val="FFFFFF"/>
                </a:solidFill>
              </a:rPr>
              <a:t>Knowledge of Unreal Engine</a:t>
            </a:r>
          </a:p>
          <a:p>
            <a:pPr marL="457200" indent="-457200">
              <a:buClr>
                <a:srgbClr val="FFFFFF"/>
              </a:buClr>
              <a:buChar char="•"/>
            </a:pPr>
            <a:r>
              <a:rPr lang="en-GB" sz="1800">
                <a:solidFill>
                  <a:srgbClr val="FFFFFF"/>
                </a:solidFill>
              </a:rPr>
              <a:t>Creativity</a:t>
            </a:r>
          </a:p>
          <a:p>
            <a:pPr marL="457200" indent="-457200">
              <a:buClr>
                <a:srgbClr val="FFFFFF"/>
              </a:buClr>
              <a:buChar char="•"/>
            </a:pPr>
            <a:r>
              <a:rPr lang="en-GB" sz="1800">
                <a:solidFill>
                  <a:srgbClr val="FFFFFF"/>
                </a:solidFill>
                <a:ea typeface="+mn-lt"/>
                <a:cs typeface="+mn-lt"/>
              </a:rPr>
              <a:t>Knowledge of Maya + Other new upcoming software</a:t>
            </a:r>
            <a:endParaRPr lang="en-GB" sz="1800">
              <a:solidFill>
                <a:srgbClr val="FFFFFF"/>
              </a:solidFill>
            </a:endParaRPr>
          </a:p>
          <a:p>
            <a:r>
              <a:rPr lang="en-GB" sz="1800">
                <a:solidFill>
                  <a:srgbClr val="FFFFFF"/>
                </a:solidFill>
              </a:rPr>
              <a:t>GENERAL AIMS: To improve upon these skills with small scale projects.</a:t>
            </a:r>
          </a:p>
          <a:p>
            <a:pPr marL="0" indent="0">
              <a:buClr>
                <a:srgbClr val="FFFFFF"/>
              </a:buClr>
              <a:buNone/>
            </a:pPr>
            <a:r>
              <a:rPr lang="en-GB" sz="1800">
                <a:solidFill>
                  <a:srgbClr val="FFFFFF"/>
                </a:solidFill>
              </a:rPr>
              <a:t>Such as practising rendering basic character animation using 'Unreal Engine', and testing out different stylistic camera angles to convey different messages.(</a:t>
            </a:r>
            <a:r>
              <a:rPr lang="en-GB" sz="1800" err="1">
                <a:solidFill>
                  <a:srgbClr val="FFFFFF"/>
                </a:solidFill>
              </a:rPr>
              <a:t>Eg</a:t>
            </a:r>
            <a:r>
              <a:rPr lang="en-GB" sz="1800">
                <a:solidFill>
                  <a:srgbClr val="FFFFFF"/>
                </a:solidFill>
              </a:rPr>
              <a:t> an action scene, drama, an advert)</a:t>
            </a:r>
            <a:endParaRPr lang="en-GB"/>
          </a:p>
          <a:p>
            <a:endParaRPr lang="en-GB" sz="1800">
              <a:solidFill>
                <a:srgbClr val="FFFFFF"/>
              </a:solidFill>
            </a:endParaRPr>
          </a:p>
          <a:p>
            <a:endParaRPr lang="en-GB" sz="1800">
              <a:solidFill>
                <a:srgbClr val="FFFFFF"/>
              </a:solidFill>
            </a:endParaRPr>
          </a:p>
        </p:txBody>
      </p:sp>
    </p:spTree>
    <p:extLst>
      <p:ext uri="{BB962C8B-B14F-4D97-AF65-F5344CB8AC3E}">
        <p14:creationId xmlns:p14="http://schemas.microsoft.com/office/powerpoint/2010/main" val="36875394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E2F306A-EACD-45DC-B0AD-B4BE32590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BB7E184-6059-4BEE-A126-A46FA0675EE5}"/>
              </a:ext>
            </a:extLst>
          </p:cNvPr>
          <p:cNvSpPr>
            <a:spLocks noGrp="1"/>
          </p:cNvSpPr>
          <p:nvPr>
            <p:ph type="title"/>
          </p:nvPr>
        </p:nvSpPr>
        <p:spPr>
          <a:xfrm>
            <a:off x="4728939" y="212699"/>
            <a:ext cx="5556822" cy="1507067"/>
          </a:xfrm>
        </p:spPr>
        <p:txBody>
          <a:bodyPr vert="horz" lIns="91440" tIns="45720" rIns="91440" bIns="45720" rtlCol="0" anchor="ctr">
            <a:normAutofit/>
          </a:bodyPr>
          <a:lstStyle/>
          <a:p>
            <a:r>
              <a:rPr lang="en-US"/>
              <a:t>COMPANIES TO ASSOSCIATE WITH</a:t>
            </a:r>
          </a:p>
        </p:txBody>
      </p:sp>
      <p:sp>
        <p:nvSpPr>
          <p:cNvPr id="17" name="Rectangle 16">
            <a:extLst>
              <a:ext uri="{FF2B5EF4-FFF2-40B4-BE49-F238E27FC236}">
                <a16:creationId xmlns:a16="http://schemas.microsoft.com/office/drawing/2014/main" id="{CFAED95C-57A9-4B1B-BCCD-C3086246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Logo&#10;&#10;Description automatically generated">
            <a:extLst>
              <a:ext uri="{FF2B5EF4-FFF2-40B4-BE49-F238E27FC236}">
                <a16:creationId xmlns:a16="http://schemas.microsoft.com/office/drawing/2014/main" id="{EE8D3A3E-699E-447F-B35F-76FE5F5711EF}"/>
              </a:ext>
            </a:extLst>
          </p:cNvPr>
          <p:cNvPicPr>
            <a:picLocks noChangeAspect="1"/>
          </p:cNvPicPr>
          <p:nvPr/>
        </p:nvPicPr>
        <p:blipFill>
          <a:blip r:embed="rId2"/>
          <a:stretch>
            <a:fillRect/>
          </a:stretch>
        </p:blipFill>
        <p:spPr>
          <a:xfrm>
            <a:off x="1103885" y="489453"/>
            <a:ext cx="1854060" cy="1854060"/>
          </a:xfrm>
          <a:prstGeom prst="rect">
            <a:avLst/>
          </a:prstGeom>
        </p:spPr>
      </p:pic>
      <p:pic>
        <p:nvPicPr>
          <p:cNvPr id="9" name="Picture 9">
            <a:extLst>
              <a:ext uri="{FF2B5EF4-FFF2-40B4-BE49-F238E27FC236}">
                <a16:creationId xmlns:a16="http://schemas.microsoft.com/office/drawing/2014/main" id="{9F21554C-85EE-4C80-BB3F-C5181A417AEF}"/>
              </a:ext>
            </a:extLst>
          </p:cNvPr>
          <p:cNvPicPr>
            <a:picLocks noChangeAspect="1"/>
          </p:cNvPicPr>
          <p:nvPr/>
        </p:nvPicPr>
        <p:blipFill>
          <a:blip r:embed="rId3"/>
          <a:stretch>
            <a:fillRect/>
          </a:stretch>
        </p:blipFill>
        <p:spPr>
          <a:xfrm>
            <a:off x="1284657" y="2504380"/>
            <a:ext cx="1492518" cy="1854060"/>
          </a:xfrm>
          <a:prstGeom prst="rect">
            <a:avLst/>
          </a:prstGeom>
        </p:spPr>
      </p:pic>
      <p:sp>
        <p:nvSpPr>
          <p:cNvPr id="2" name="TextBox 1">
            <a:extLst>
              <a:ext uri="{FF2B5EF4-FFF2-40B4-BE49-F238E27FC236}">
                <a16:creationId xmlns:a16="http://schemas.microsoft.com/office/drawing/2014/main" id="{67B1E3A0-7F77-4E02-92C0-3134D0A98C7C}"/>
              </a:ext>
            </a:extLst>
          </p:cNvPr>
          <p:cNvSpPr txBox="1"/>
          <p:nvPr/>
        </p:nvSpPr>
        <p:spPr>
          <a:xfrm>
            <a:off x="4431572" y="1029628"/>
            <a:ext cx="6952234" cy="36152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tx1"/>
              </a:buClr>
              <a:buSzPct val="80000"/>
              <a:buFont typeface="Wingdings 3" panose="05040102010807070707" pitchFamily="18" charset="2"/>
              <a:buChar char=""/>
            </a:pPr>
            <a:r>
              <a:rPr lang="en-US">
                <a:solidFill>
                  <a:schemeClr val="bg2">
                    <a:lumMod val="75000"/>
                  </a:schemeClr>
                </a:solidFill>
              </a:rPr>
              <a:t>All have a very similar style for previs action sequences. All use MAYA</a:t>
            </a:r>
          </a:p>
          <a:p>
            <a:pPr defTabSz="457200">
              <a:spcBef>
                <a:spcPct val="20000"/>
              </a:spcBef>
              <a:spcAft>
                <a:spcPts val="600"/>
              </a:spcAft>
              <a:buClr>
                <a:srgbClr val="FFFFFF"/>
              </a:buClr>
              <a:buSzPct val="80000"/>
              <a:buFont typeface="Wingdings 3" panose="05040102010807070707" pitchFamily="18" charset="2"/>
              <a:buChar char=""/>
            </a:pPr>
            <a:r>
              <a:rPr lang="en-US">
                <a:solidFill>
                  <a:schemeClr val="bg2">
                    <a:lumMod val="75000"/>
                  </a:schemeClr>
                </a:solidFill>
              </a:rPr>
              <a:t>All industry is moving to unreal, but DNEG is officially part of the pipeline</a:t>
            </a:r>
          </a:p>
          <a:p>
            <a:pPr defTabSz="457200">
              <a:spcBef>
                <a:spcPct val="20000"/>
              </a:spcBef>
              <a:spcAft>
                <a:spcPts val="600"/>
              </a:spcAft>
              <a:buClr>
                <a:srgbClr val="FFFFFF"/>
              </a:buClr>
              <a:buSzPct val="80000"/>
              <a:buFont typeface="Wingdings 3" panose="05040102010807070707" pitchFamily="18" charset="2"/>
              <a:buChar char=""/>
            </a:pPr>
            <a:r>
              <a:rPr lang="en-US">
                <a:solidFill>
                  <a:schemeClr val="bg2">
                    <a:lumMod val="75000"/>
                  </a:schemeClr>
                </a:solidFill>
              </a:rPr>
              <a:t>Third Floor use Adobe suite also (After Effects) </a:t>
            </a:r>
          </a:p>
          <a:p>
            <a:pPr defTabSz="457200">
              <a:spcBef>
                <a:spcPct val="20000"/>
              </a:spcBef>
              <a:spcAft>
                <a:spcPts val="600"/>
              </a:spcAft>
              <a:buClr>
                <a:srgbClr val="FFFFFF"/>
              </a:buClr>
              <a:buSzPct val="80000"/>
              <a:buFont typeface="Wingdings 3" panose="05040102010807070707" pitchFamily="18" charset="2"/>
              <a:buChar char=""/>
            </a:pPr>
            <a:r>
              <a:rPr lang="en-US">
                <a:solidFill>
                  <a:schemeClr val="bg2">
                    <a:lumMod val="75000"/>
                  </a:schemeClr>
                </a:solidFill>
              </a:rPr>
              <a:t>MPC use propiartary software, as well as Houdini for VFX</a:t>
            </a:r>
          </a:p>
        </p:txBody>
      </p:sp>
      <p:pic>
        <p:nvPicPr>
          <p:cNvPr id="10" name="Picture 10" descr="A picture containing text&#10;&#10;Description automatically generated">
            <a:extLst>
              <a:ext uri="{FF2B5EF4-FFF2-40B4-BE49-F238E27FC236}">
                <a16:creationId xmlns:a16="http://schemas.microsoft.com/office/drawing/2014/main" id="{4914F85F-8FA6-47AA-801E-9BFAA9ACBB0A}"/>
              </a:ext>
            </a:extLst>
          </p:cNvPr>
          <p:cNvPicPr>
            <a:picLocks noChangeAspect="1"/>
          </p:cNvPicPr>
          <p:nvPr/>
        </p:nvPicPr>
        <p:blipFill>
          <a:blip r:embed="rId4"/>
          <a:stretch>
            <a:fillRect/>
          </a:stretch>
        </p:blipFill>
        <p:spPr>
          <a:xfrm>
            <a:off x="1103886" y="4519307"/>
            <a:ext cx="1854060" cy="1854060"/>
          </a:xfrm>
          <a:prstGeom prst="rect">
            <a:avLst/>
          </a:prstGeom>
        </p:spPr>
      </p:pic>
      <p:grpSp>
        <p:nvGrpSpPr>
          <p:cNvPr id="19" name="Group 18">
            <a:extLst>
              <a:ext uri="{FF2B5EF4-FFF2-40B4-BE49-F238E27FC236}">
                <a16:creationId xmlns:a16="http://schemas.microsoft.com/office/drawing/2014/main" id="{7628126E-4AB5-46CE-8202-5A895CF21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1E13714C-A02D-4839-BBDA-0C39D99F68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4664EA9-3F8D-48CE-B998-C3CD7DC837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EE868B0-0996-44D3-88FB-A67E7E254F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F4ADDB5-6815-4FA7-9775-23B43B6D8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FB02412-43C8-4475-BB67-A0EF664306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Picture 4" descr="A picture containing indoor&#10;&#10;Description automatically generated">
            <a:extLst>
              <a:ext uri="{FF2B5EF4-FFF2-40B4-BE49-F238E27FC236}">
                <a16:creationId xmlns:a16="http://schemas.microsoft.com/office/drawing/2014/main" id="{CD3FFFE1-9850-4180-8C58-DA8B7A1C3952}"/>
              </a:ext>
            </a:extLst>
          </p:cNvPr>
          <p:cNvPicPr>
            <a:picLocks noChangeAspect="1"/>
          </p:cNvPicPr>
          <p:nvPr/>
        </p:nvPicPr>
        <p:blipFill>
          <a:blip r:embed="rId5"/>
          <a:stretch>
            <a:fillRect/>
          </a:stretch>
        </p:blipFill>
        <p:spPr>
          <a:xfrm>
            <a:off x="4445620" y="4395413"/>
            <a:ext cx="2259981" cy="1208098"/>
          </a:xfrm>
          <a:prstGeom prst="rect">
            <a:avLst/>
          </a:prstGeom>
        </p:spPr>
      </p:pic>
      <p:pic>
        <p:nvPicPr>
          <p:cNvPr id="5" name="Picture 5" descr="A picture containing person&#10;&#10;Description automatically generated">
            <a:extLst>
              <a:ext uri="{FF2B5EF4-FFF2-40B4-BE49-F238E27FC236}">
                <a16:creationId xmlns:a16="http://schemas.microsoft.com/office/drawing/2014/main" id="{7AC48FDC-09E8-49D5-A69C-3C847AB50887}"/>
              </a:ext>
            </a:extLst>
          </p:cNvPr>
          <p:cNvPicPr>
            <a:picLocks noChangeAspect="1"/>
          </p:cNvPicPr>
          <p:nvPr/>
        </p:nvPicPr>
        <p:blipFill>
          <a:blip r:embed="rId6"/>
          <a:stretch>
            <a:fillRect/>
          </a:stretch>
        </p:blipFill>
        <p:spPr>
          <a:xfrm>
            <a:off x="6945351" y="4394087"/>
            <a:ext cx="2390079" cy="1229335"/>
          </a:xfrm>
          <a:prstGeom prst="rect">
            <a:avLst/>
          </a:prstGeom>
        </p:spPr>
      </p:pic>
      <p:pic>
        <p:nvPicPr>
          <p:cNvPr id="6" name="Picture 10" descr="A picture containing toy&#10;&#10;Description automatically generated">
            <a:extLst>
              <a:ext uri="{FF2B5EF4-FFF2-40B4-BE49-F238E27FC236}">
                <a16:creationId xmlns:a16="http://schemas.microsoft.com/office/drawing/2014/main" id="{BBBD76E2-F49D-4348-850D-91A8816C77B5}"/>
              </a:ext>
            </a:extLst>
          </p:cNvPr>
          <p:cNvPicPr>
            <a:picLocks noChangeAspect="1"/>
          </p:cNvPicPr>
          <p:nvPr/>
        </p:nvPicPr>
        <p:blipFill>
          <a:blip r:embed="rId7"/>
          <a:stretch>
            <a:fillRect/>
          </a:stretch>
        </p:blipFill>
        <p:spPr>
          <a:xfrm>
            <a:off x="9612351" y="4387456"/>
            <a:ext cx="2334322" cy="1224014"/>
          </a:xfrm>
          <a:prstGeom prst="rect">
            <a:avLst/>
          </a:prstGeom>
        </p:spPr>
      </p:pic>
      <p:sp>
        <p:nvSpPr>
          <p:cNvPr id="11" name="TextBox 10">
            <a:extLst>
              <a:ext uri="{FF2B5EF4-FFF2-40B4-BE49-F238E27FC236}">
                <a16:creationId xmlns:a16="http://schemas.microsoft.com/office/drawing/2014/main" id="{53FC28B0-9849-4746-8155-3EF7AB6485C5}"/>
              </a:ext>
            </a:extLst>
          </p:cNvPr>
          <p:cNvSpPr txBox="1"/>
          <p:nvPr/>
        </p:nvSpPr>
        <p:spPr>
          <a:xfrm>
            <a:off x="5889470" y="5815129"/>
            <a:ext cx="46574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Three different companies previs, all the same animaition style, art style, etc </a:t>
            </a:r>
            <a:endParaRPr lang="en-US"/>
          </a:p>
        </p:txBody>
      </p:sp>
    </p:spTree>
    <p:extLst>
      <p:ext uri="{BB962C8B-B14F-4D97-AF65-F5344CB8AC3E}">
        <p14:creationId xmlns:p14="http://schemas.microsoft.com/office/powerpoint/2010/main" val="22694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6636-D4AE-45A9-A020-0C7517188086}"/>
              </a:ext>
            </a:extLst>
          </p:cNvPr>
          <p:cNvSpPr>
            <a:spLocks noGrp="1"/>
          </p:cNvSpPr>
          <p:nvPr>
            <p:ph type="title"/>
          </p:nvPr>
        </p:nvSpPr>
        <p:spPr>
          <a:xfrm>
            <a:off x="349675" y="138357"/>
            <a:ext cx="9603058" cy="1098190"/>
          </a:xfrm>
        </p:spPr>
        <p:txBody>
          <a:bodyPr>
            <a:normAutofit/>
          </a:bodyPr>
          <a:lstStyle/>
          <a:p>
            <a:r>
              <a:rPr lang="en-GB"/>
              <a:t>PROJECT: MIXAMO TEST</a:t>
            </a:r>
          </a:p>
        </p:txBody>
      </p:sp>
      <p:sp>
        <p:nvSpPr>
          <p:cNvPr id="5" name="TextBox 4">
            <a:extLst>
              <a:ext uri="{FF2B5EF4-FFF2-40B4-BE49-F238E27FC236}">
                <a16:creationId xmlns:a16="http://schemas.microsoft.com/office/drawing/2014/main" id="{A01CC521-1B8D-45C9-957E-34D2DADE95E7}"/>
              </a:ext>
            </a:extLst>
          </p:cNvPr>
          <p:cNvSpPr txBox="1"/>
          <p:nvPr/>
        </p:nvSpPr>
        <p:spPr>
          <a:xfrm>
            <a:off x="244868" y="1728943"/>
            <a:ext cx="676131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Created a character using Autodesk Character creator  and used an industry standard  workflow to quickly create a working control rig. Perfect for quick character creation for pre-vis. </a:t>
            </a:r>
          </a:p>
          <a:p>
            <a:endParaRPr lang="en-GB"/>
          </a:p>
          <a:p>
            <a:r>
              <a:rPr lang="en-GB"/>
              <a:t>Did some posing, and some animation to test the rig. Rig is perfectly functional and great for basic animations, but it's not very advanced, and </a:t>
            </a:r>
            <a:r>
              <a:rPr lang="en-GB" err="1"/>
              <a:t>Mixamo</a:t>
            </a:r>
            <a:r>
              <a:rPr lang="en-GB"/>
              <a:t> doesn’t do facial rigs. </a:t>
            </a:r>
          </a:p>
          <a:p>
            <a:endParaRPr lang="en-GB"/>
          </a:p>
          <a:p>
            <a:endParaRPr lang="en-GB"/>
          </a:p>
        </p:txBody>
      </p:sp>
      <p:sp>
        <p:nvSpPr>
          <p:cNvPr id="14" name="TextBox 13">
            <a:extLst>
              <a:ext uri="{FF2B5EF4-FFF2-40B4-BE49-F238E27FC236}">
                <a16:creationId xmlns:a16="http://schemas.microsoft.com/office/drawing/2014/main" id="{325873C9-B102-407E-B050-C4835B8AFB6C}"/>
              </a:ext>
            </a:extLst>
          </p:cNvPr>
          <p:cNvSpPr txBox="1"/>
          <p:nvPr/>
        </p:nvSpPr>
        <p:spPr>
          <a:xfrm>
            <a:off x="282497" y="1165303"/>
            <a:ext cx="909939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ea typeface="+mn-lt"/>
                <a:cs typeface="+mn-lt"/>
              </a:rPr>
              <a:t>Design – Bring to maya – Remove Skeleton – FBX mesh into mixamo – Create Rig –  Back into maya – Use plugin to create control rig </a:t>
            </a:r>
            <a:endParaRPr lang="en-US" sz="1100"/>
          </a:p>
          <a:p>
            <a:pPr algn="l"/>
            <a:endParaRPr lang="en-US" sz="1100"/>
          </a:p>
        </p:txBody>
      </p:sp>
      <p:pic>
        <p:nvPicPr>
          <p:cNvPr id="3" name="Picture 3" descr="A picture containing person, sport&#10;&#10;Description automatically generated">
            <a:extLst>
              <a:ext uri="{FF2B5EF4-FFF2-40B4-BE49-F238E27FC236}">
                <a16:creationId xmlns:a16="http://schemas.microsoft.com/office/drawing/2014/main" id="{E7EC1147-6358-4AF2-AF3A-CFDCECBB0D14}"/>
              </a:ext>
            </a:extLst>
          </p:cNvPr>
          <p:cNvPicPr>
            <a:picLocks noChangeAspect="1"/>
          </p:cNvPicPr>
          <p:nvPr/>
        </p:nvPicPr>
        <p:blipFill>
          <a:blip r:embed="rId2"/>
          <a:stretch>
            <a:fillRect/>
          </a:stretch>
        </p:blipFill>
        <p:spPr>
          <a:xfrm>
            <a:off x="7625196" y="2777961"/>
            <a:ext cx="1929246" cy="1812965"/>
          </a:xfrm>
          <a:prstGeom prst="rect">
            <a:avLst/>
          </a:prstGeom>
        </p:spPr>
      </p:pic>
      <p:pic>
        <p:nvPicPr>
          <p:cNvPr id="4" name="Picture 5" descr="A picture containing diagram&#10;&#10;Description automatically generated">
            <a:extLst>
              <a:ext uri="{FF2B5EF4-FFF2-40B4-BE49-F238E27FC236}">
                <a16:creationId xmlns:a16="http://schemas.microsoft.com/office/drawing/2014/main" id="{1EA9839B-C133-43EE-B1C5-1E3544B7A1B4}"/>
              </a:ext>
            </a:extLst>
          </p:cNvPr>
          <p:cNvPicPr>
            <a:picLocks noChangeAspect="1"/>
          </p:cNvPicPr>
          <p:nvPr/>
        </p:nvPicPr>
        <p:blipFill>
          <a:blip r:embed="rId3"/>
          <a:stretch>
            <a:fillRect/>
          </a:stretch>
        </p:blipFill>
        <p:spPr>
          <a:xfrm>
            <a:off x="9157855" y="1774400"/>
            <a:ext cx="1972541" cy="2001680"/>
          </a:xfrm>
          <a:prstGeom prst="rect">
            <a:avLst/>
          </a:prstGeom>
        </p:spPr>
      </p:pic>
      <p:pic>
        <p:nvPicPr>
          <p:cNvPr id="6" name="Picture 6" descr="Graphical user interface, application, Teams&#10;&#10;Description automatically generated">
            <a:extLst>
              <a:ext uri="{FF2B5EF4-FFF2-40B4-BE49-F238E27FC236}">
                <a16:creationId xmlns:a16="http://schemas.microsoft.com/office/drawing/2014/main" id="{AE9052EF-67CE-4419-87CA-A4238C6D0294}"/>
              </a:ext>
            </a:extLst>
          </p:cNvPr>
          <p:cNvPicPr>
            <a:picLocks noChangeAspect="1"/>
          </p:cNvPicPr>
          <p:nvPr/>
        </p:nvPicPr>
        <p:blipFill>
          <a:blip r:embed="rId4"/>
          <a:stretch>
            <a:fillRect/>
          </a:stretch>
        </p:blipFill>
        <p:spPr>
          <a:xfrm>
            <a:off x="1153359" y="4213351"/>
            <a:ext cx="3928453" cy="2534225"/>
          </a:xfrm>
          <a:prstGeom prst="rect">
            <a:avLst/>
          </a:prstGeom>
        </p:spPr>
      </p:pic>
      <p:pic>
        <p:nvPicPr>
          <p:cNvPr id="7" name="Picture 7" descr="A picture containing text, gallery, yellow&#10;&#10;Description automatically generated">
            <a:extLst>
              <a:ext uri="{FF2B5EF4-FFF2-40B4-BE49-F238E27FC236}">
                <a16:creationId xmlns:a16="http://schemas.microsoft.com/office/drawing/2014/main" id="{65BE47EC-AC04-4493-8B5B-05F40E955BE2}"/>
              </a:ext>
            </a:extLst>
          </p:cNvPr>
          <p:cNvPicPr>
            <a:picLocks noChangeAspect="1"/>
          </p:cNvPicPr>
          <p:nvPr/>
        </p:nvPicPr>
        <p:blipFill>
          <a:blip r:embed="rId5"/>
          <a:stretch>
            <a:fillRect/>
          </a:stretch>
        </p:blipFill>
        <p:spPr>
          <a:xfrm>
            <a:off x="5429955" y="5218288"/>
            <a:ext cx="777053" cy="786460"/>
          </a:xfrm>
          <a:prstGeom prst="rect">
            <a:avLst/>
          </a:prstGeom>
        </p:spPr>
      </p:pic>
    </p:spTree>
    <p:extLst>
      <p:ext uri="{BB962C8B-B14F-4D97-AF65-F5344CB8AC3E}">
        <p14:creationId xmlns:p14="http://schemas.microsoft.com/office/powerpoint/2010/main" val="328631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6636-D4AE-45A9-A020-0C7517188086}"/>
              </a:ext>
            </a:extLst>
          </p:cNvPr>
          <p:cNvSpPr>
            <a:spLocks noGrp="1"/>
          </p:cNvSpPr>
          <p:nvPr>
            <p:ph type="title"/>
          </p:nvPr>
        </p:nvSpPr>
        <p:spPr>
          <a:xfrm>
            <a:off x="312504" y="114830"/>
            <a:ext cx="9603058" cy="1098190"/>
          </a:xfrm>
        </p:spPr>
        <p:txBody>
          <a:bodyPr>
            <a:normAutofit/>
          </a:bodyPr>
          <a:lstStyle/>
          <a:p>
            <a:r>
              <a:rPr lang="en-GB"/>
              <a:t>PROJECT: 3D ADVERT PREVIS</a:t>
            </a:r>
          </a:p>
        </p:txBody>
      </p:sp>
      <p:sp>
        <p:nvSpPr>
          <p:cNvPr id="5" name="TextBox 4">
            <a:extLst>
              <a:ext uri="{FF2B5EF4-FFF2-40B4-BE49-F238E27FC236}">
                <a16:creationId xmlns:a16="http://schemas.microsoft.com/office/drawing/2014/main" id="{A01CC521-1B8D-45C9-957E-34D2DADE95E7}"/>
              </a:ext>
            </a:extLst>
          </p:cNvPr>
          <p:cNvSpPr txBox="1"/>
          <p:nvPr/>
        </p:nvSpPr>
        <p:spPr>
          <a:xfrm>
            <a:off x="443501" y="1158976"/>
            <a:ext cx="527538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Created an Apple style promotional video for a 3D modelled Token I have designed for a discord server. </a:t>
            </a:r>
            <a:endParaRPr lang="en-US" sz="1200"/>
          </a:p>
          <a:p>
            <a:endParaRPr lang="en-GB" sz="1200"/>
          </a:p>
          <a:p>
            <a:endParaRPr lang="en-GB" sz="1200"/>
          </a:p>
          <a:p>
            <a:r>
              <a:rPr lang="en-GB" sz="1200"/>
              <a:t>3D Model – Took a Vector file created in Adobe illustrator, converted it to curves and then polygons using a built-in tool. The "Biscuit Mafia" logo from discord was autotraced before vectorising into a simple outlined shape, which maya would recognise.</a:t>
            </a:r>
          </a:p>
          <a:p>
            <a:r>
              <a:rPr lang="en-GB" sz="1200"/>
              <a:t>Using Mesh Mixer, these OBJ files would then be converted to STL, ready for 3D printing. </a:t>
            </a:r>
          </a:p>
          <a:p>
            <a:endParaRPr lang="en-GB" sz="1200"/>
          </a:p>
          <a:p>
            <a:r>
              <a:rPr lang="en-GB" sz="1200"/>
              <a:t>Advert -  A chance to experiment more with camera angles and movements, taking inspiration from multiple apple iphone promotional videos. The music which I created for it, also took heavy inspiration from it too. Using camera sequencer, I edited it to the soundtrack. Currently in the process of texturing and rendering...potentially something to try in unreal?</a:t>
            </a:r>
          </a:p>
          <a:p>
            <a:endParaRPr lang="en-GB" sz="1200"/>
          </a:p>
          <a:p>
            <a:endParaRPr lang="en-GB" sz="1200"/>
          </a:p>
        </p:txBody>
      </p:sp>
      <p:pic>
        <p:nvPicPr>
          <p:cNvPr id="8" name="Picture 8" descr="Icon&#10;&#10;Description automatically generated">
            <a:extLst>
              <a:ext uri="{FF2B5EF4-FFF2-40B4-BE49-F238E27FC236}">
                <a16:creationId xmlns:a16="http://schemas.microsoft.com/office/drawing/2014/main" id="{2013473B-24A9-4E7B-AE58-DDA86D6E7C34}"/>
              </a:ext>
            </a:extLst>
          </p:cNvPr>
          <p:cNvPicPr>
            <a:picLocks noChangeAspect="1"/>
          </p:cNvPicPr>
          <p:nvPr/>
        </p:nvPicPr>
        <p:blipFill>
          <a:blip r:embed="rId3"/>
          <a:stretch>
            <a:fillRect/>
          </a:stretch>
        </p:blipFill>
        <p:spPr>
          <a:xfrm>
            <a:off x="6965863" y="4916162"/>
            <a:ext cx="1058442" cy="1044903"/>
          </a:xfrm>
          <a:prstGeom prst="rect">
            <a:avLst/>
          </a:prstGeom>
        </p:spPr>
      </p:pic>
      <p:pic>
        <p:nvPicPr>
          <p:cNvPr id="9" name="Picture 9" descr="Icon&#10;&#10;Description automatically generated">
            <a:extLst>
              <a:ext uri="{FF2B5EF4-FFF2-40B4-BE49-F238E27FC236}">
                <a16:creationId xmlns:a16="http://schemas.microsoft.com/office/drawing/2014/main" id="{5BE7E454-EFF3-459B-A19A-0B49F037AF2A}"/>
              </a:ext>
            </a:extLst>
          </p:cNvPr>
          <p:cNvPicPr>
            <a:picLocks noChangeAspect="1"/>
          </p:cNvPicPr>
          <p:nvPr/>
        </p:nvPicPr>
        <p:blipFill>
          <a:blip r:embed="rId4"/>
          <a:stretch>
            <a:fillRect/>
          </a:stretch>
        </p:blipFill>
        <p:spPr>
          <a:xfrm>
            <a:off x="8182396" y="4915063"/>
            <a:ext cx="1154898" cy="1143554"/>
          </a:xfrm>
          <a:prstGeom prst="rect">
            <a:avLst/>
          </a:prstGeom>
        </p:spPr>
      </p:pic>
      <p:pic>
        <p:nvPicPr>
          <p:cNvPr id="10" name="Picture 10">
            <a:extLst>
              <a:ext uri="{FF2B5EF4-FFF2-40B4-BE49-F238E27FC236}">
                <a16:creationId xmlns:a16="http://schemas.microsoft.com/office/drawing/2014/main" id="{4945937F-A20F-4A47-B022-9115EB01A637}"/>
              </a:ext>
            </a:extLst>
          </p:cNvPr>
          <p:cNvPicPr>
            <a:picLocks noChangeAspect="1"/>
          </p:cNvPicPr>
          <p:nvPr/>
        </p:nvPicPr>
        <p:blipFill>
          <a:blip r:embed="rId5"/>
          <a:stretch>
            <a:fillRect/>
          </a:stretch>
        </p:blipFill>
        <p:spPr>
          <a:xfrm>
            <a:off x="9543613" y="4877025"/>
            <a:ext cx="1155611" cy="1182001"/>
          </a:xfrm>
          <a:prstGeom prst="rect">
            <a:avLst/>
          </a:prstGeom>
        </p:spPr>
      </p:pic>
      <p:pic>
        <p:nvPicPr>
          <p:cNvPr id="12" name="Picture 12" descr="A picture containing person, hand&#10;&#10;Description automatically generated">
            <a:extLst>
              <a:ext uri="{FF2B5EF4-FFF2-40B4-BE49-F238E27FC236}">
                <a16:creationId xmlns:a16="http://schemas.microsoft.com/office/drawing/2014/main" id="{6F324AC4-4A75-4DA4-805A-4922EEA4B9EA}"/>
              </a:ext>
            </a:extLst>
          </p:cNvPr>
          <p:cNvPicPr>
            <a:picLocks noChangeAspect="1"/>
          </p:cNvPicPr>
          <p:nvPr/>
        </p:nvPicPr>
        <p:blipFill>
          <a:blip r:embed="rId6"/>
          <a:stretch>
            <a:fillRect/>
          </a:stretch>
        </p:blipFill>
        <p:spPr>
          <a:xfrm>
            <a:off x="1165185" y="4651227"/>
            <a:ext cx="1614670" cy="1780304"/>
          </a:xfrm>
          <a:prstGeom prst="rect">
            <a:avLst/>
          </a:prstGeom>
        </p:spPr>
      </p:pic>
      <p:pic>
        <p:nvPicPr>
          <p:cNvPr id="11" name="Picture 11">
            <a:extLst>
              <a:ext uri="{FF2B5EF4-FFF2-40B4-BE49-F238E27FC236}">
                <a16:creationId xmlns:a16="http://schemas.microsoft.com/office/drawing/2014/main" id="{7F9BA4B4-0BC9-4D75-8399-22C35CD0BCF4}"/>
              </a:ext>
            </a:extLst>
          </p:cNvPr>
          <p:cNvPicPr>
            <a:picLocks noChangeAspect="1"/>
          </p:cNvPicPr>
          <p:nvPr/>
        </p:nvPicPr>
        <p:blipFill rotWithShape="1">
          <a:blip r:embed="rId7"/>
          <a:srcRect l="5858" t="37793" r="6276" b="32160"/>
          <a:stretch/>
        </p:blipFill>
        <p:spPr>
          <a:xfrm>
            <a:off x="2556257" y="5741043"/>
            <a:ext cx="1445352" cy="889135"/>
          </a:xfrm>
          <a:prstGeom prst="rect">
            <a:avLst/>
          </a:prstGeom>
        </p:spPr>
      </p:pic>
      <p:pic>
        <p:nvPicPr>
          <p:cNvPr id="13" name="Picture 14">
            <a:hlinkClick r:id="" action="ppaction://media"/>
            <a:extLst>
              <a:ext uri="{FF2B5EF4-FFF2-40B4-BE49-F238E27FC236}">
                <a16:creationId xmlns:a16="http://schemas.microsoft.com/office/drawing/2014/main" id="{9780CB74-3C22-46E5-BB8A-7CCCCA791DDC}"/>
              </a:ext>
            </a:extLst>
          </p:cNvPr>
          <p:cNvPicPr>
            <a:picLocks noRot="1" noChangeAspect="1"/>
          </p:cNvPicPr>
          <p:nvPr>
            <a:videoFile r:link="rId1"/>
          </p:nvPr>
        </p:nvPicPr>
        <p:blipFill>
          <a:blip r:embed="rId8"/>
          <a:stretch>
            <a:fillRect/>
          </a:stretch>
        </p:blipFill>
        <p:spPr>
          <a:xfrm>
            <a:off x="5854861" y="1265378"/>
            <a:ext cx="5960963" cy="3381976"/>
          </a:xfrm>
          <a:prstGeom prst="rect">
            <a:avLst/>
          </a:prstGeom>
        </p:spPr>
      </p:pic>
    </p:spTree>
    <p:extLst>
      <p:ext uri="{BB962C8B-B14F-4D97-AF65-F5344CB8AC3E}">
        <p14:creationId xmlns:p14="http://schemas.microsoft.com/office/powerpoint/2010/main" val="27759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6636-D4AE-45A9-A020-0C7517188086}"/>
              </a:ext>
            </a:extLst>
          </p:cNvPr>
          <p:cNvSpPr>
            <a:spLocks noGrp="1"/>
          </p:cNvSpPr>
          <p:nvPr>
            <p:ph type="title"/>
          </p:nvPr>
        </p:nvSpPr>
        <p:spPr>
          <a:xfrm>
            <a:off x="340383" y="138356"/>
            <a:ext cx="9603058" cy="1098190"/>
          </a:xfrm>
        </p:spPr>
        <p:txBody>
          <a:bodyPr/>
          <a:lstStyle/>
          <a:p>
            <a:r>
              <a:rPr lang="en-GB"/>
              <a:t>PROJECT: JACKSFILMS INTRO CONTEST</a:t>
            </a:r>
          </a:p>
        </p:txBody>
      </p:sp>
      <p:pic>
        <p:nvPicPr>
          <p:cNvPr id="4" name="Picture 4">
            <a:extLst>
              <a:ext uri="{FF2B5EF4-FFF2-40B4-BE49-F238E27FC236}">
                <a16:creationId xmlns:a16="http://schemas.microsoft.com/office/drawing/2014/main" id="{3D024A05-6804-4195-B5C2-D9AE803038D7}"/>
              </a:ext>
            </a:extLst>
          </p:cNvPr>
          <p:cNvPicPr>
            <a:picLocks noGrp="1" noChangeAspect="1"/>
          </p:cNvPicPr>
          <p:nvPr>
            <p:ph idx="1"/>
          </p:nvPr>
        </p:nvPicPr>
        <p:blipFill>
          <a:blip r:embed="rId3"/>
          <a:stretch>
            <a:fillRect/>
          </a:stretch>
        </p:blipFill>
        <p:spPr>
          <a:xfrm>
            <a:off x="342454" y="1542356"/>
            <a:ext cx="4373835" cy="1179707"/>
          </a:xfrm>
        </p:spPr>
      </p:pic>
      <p:sp>
        <p:nvSpPr>
          <p:cNvPr id="5" name="TextBox 4">
            <a:extLst>
              <a:ext uri="{FF2B5EF4-FFF2-40B4-BE49-F238E27FC236}">
                <a16:creationId xmlns:a16="http://schemas.microsoft.com/office/drawing/2014/main" id="{A01CC521-1B8D-45C9-957E-34D2DADE95E7}"/>
              </a:ext>
            </a:extLst>
          </p:cNvPr>
          <p:cNvSpPr txBox="1"/>
          <p:nvPr/>
        </p:nvSpPr>
        <p:spPr>
          <a:xfrm>
            <a:off x="266506" y="2834527"/>
            <a:ext cx="508495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Does regular competitions, in which </a:t>
            </a:r>
            <a:r>
              <a:rPr lang="en-GB">
                <a:ea typeface="+mn-lt"/>
                <a:cs typeface="+mn-lt"/>
              </a:rPr>
              <a:t>he</a:t>
            </a:r>
            <a:r>
              <a:rPr lang="en-GB"/>
              <a:t> picks his favourite responses and features them in his popular videos for his "YIAY" series. There are never official winners, and no official prizes. He does award semi real grades and sometimes awards fictional "Yiay Tokens".</a:t>
            </a:r>
          </a:p>
          <a:p>
            <a:endParaRPr lang="en-GB"/>
          </a:p>
          <a:p>
            <a:r>
              <a:rPr lang="en-GB"/>
              <a:t>This competition was</a:t>
            </a:r>
          </a:p>
          <a:p>
            <a:r>
              <a:rPr lang="en-GB"/>
              <a:t> "Make me an intro!" </a:t>
            </a:r>
          </a:p>
          <a:p>
            <a:r>
              <a:rPr lang="en-GB"/>
              <a:t>His aim for this is to gain funny parody responses, featuring references to his brand, fanbase, other popular content. </a:t>
            </a:r>
          </a:p>
        </p:txBody>
      </p:sp>
      <p:pic>
        <p:nvPicPr>
          <p:cNvPr id="6" name="Picture 6">
            <a:hlinkClick r:id="" action="ppaction://media"/>
            <a:extLst>
              <a:ext uri="{FF2B5EF4-FFF2-40B4-BE49-F238E27FC236}">
                <a16:creationId xmlns:a16="http://schemas.microsoft.com/office/drawing/2014/main" id="{51DB9EF0-5F31-42E1-8E79-F9C7482B0D6F}"/>
              </a:ext>
            </a:extLst>
          </p:cNvPr>
          <p:cNvPicPr>
            <a:picLocks noRot="1" noChangeAspect="1"/>
          </p:cNvPicPr>
          <p:nvPr>
            <a:videoFile r:link="rId1"/>
          </p:nvPr>
        </p:nvPicPr>
        <p:blipFill>
          <a:blip r:embed="rId4"/>
          <a:stretch>
            <a:fillRect/>
          </a:stretch>
        </p:blipFill>
        <p:spPr>
          <a:xfrm>
            <a:off x="5940378" y="1309018"/>
            <a:ext cx="5382227" cy="3034738"/>
          </a:xfrm>
          <a:prstGeom prst="rect">
            <a:avLst/>
          </a:prstGeom>
        </p:spPr>
      </p:pic>
      <p:sp>
        <p:nvSpPr>
          <p:cNvPr id="7" name="TextBox 6">
            <a:extLst>
              <a:ext uri="{FF2B5EF4-FFF2-40B4-BE49-F238E27FC236}">
                <a16:creationId xmlns:a16="http://schemas.microsoft.com/office/drawing/2014/main" id="{CBB01641-3722-43E4-935B-1B67F2374E01}"/>
              </a:ext>
            </a:extLst>
          </p:cNvPr>
          <p:cNvSpPr txBox="1"/>
          <p:nvPr/>
        </p:nvSpPr>
        <p:spPr>
          <a:xfrm>
            <a:off x="4773996" y="14116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My entry:</a:t>
            </a:r>
          </a:p>
        </p:txBody>
      </p:sp>
      <p:sp>
        <p:nvSpPr>
          <p:cNvPr id="8" name="TextBox 7">
            <a:extLst>
              <a:ext uri="{FF2B5EF4-FFF2-40B4-BE49-F238E27FC236}">
                <a16:creationId xmlns:a16="http://schemas.microsoft.com/office/drawing/2014/main" id="{36B2B7B8-9441-4AE1-8B38-E539DF86E797}"/>
              </a:ext>
            </a:extLst>
          </p:cNvPr>
          <p:cNvSpPr txBox="1"/>
          <p:nvPr/>
        </p:nvSpPr>
        <p:spPr>
          <a:xfrm>
            <a:off x="5444436" y="4459293"/>
            <a:ext cx="48898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t>Skills used: </a:t>
            </a:r>
            <a:br>
              <a:rPr lang="en-GB" sz="1100"/>
            </a:br>
            <a:r>
              <a:rPr lang="en-GB" sz="1100"/>
              <a:t>3D After Effects skills using Element 3D plugin.</a:t>
            </a:r>
          </a:p>
          <a:p>
            <a:r>
              <a:rPr lang="en-GB" sz="1100"/>
              <a:t>Very basic texture mapping, creating traced 3D model from image, After effects lighting, Rotoscoping, Audio Sync, 3D video layers, </a:t>
            </a:r>
          </a:p>
        </p:txBody>
      </p:sp>
      <p:sp>
        <p:nvSpPr>
          <p:cNvPr id="9" name="TextBox 8">
            <a:extLst>
              <a:ext uri="{FF2B5EF4-FFF2-40B4-BE49-F238E27FC236}">
                <a16:creationId xmlns:a16="http://schemas.microsoft.com/office/drawing/2014/main" id="{162153B0-2B46-4951-8211-D9E01813B119}"/>
              </a:ext>
            </a:extLst>
          </p:cNvPr>
          <p:cNvSpPr txBox="1"/>
          <p:nvPr/>
        </p:nvSpPr>
        <p:spPr>
          <a:xfrm>
            <a:off x="7754975" y="5258421"/>
            <a:ext cx="421144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t>Gains:</a:t>
            </a:r>
          </a:p>
          <a:p>
            <a:r>
              <a:rPr lang="en-GB" sz="1100"/>
              <a:t>The entry was featured being the only 3D entry. It was awarded the highest "SSS" Grade, and awarded me 500,000,000 Yiay tokens, the highest he's ever given out. </a:t>
            </a:r>
          </a:p>
          <a:p>
            <a:br>
              <a:rPr lang="en-GB" sz="1100"/>
            </a:br>
            <a:r>
              <a:rPr lang="en-GB" sz="1100"/>
              <a:t>Gained over 600 extra youtube subscribers, on top of the already 1400 I gained from a similar competition I took part in last year, except for video editing. </a:t>
            </a:r>
          </a:p>
        </p:txBody>
      </p:sp>
      <p:pic>
        <p:nvPicPr>
          <p:cNvPr id="10" name="Picture 10">
            <a:extLst>
              <a:ext uri="{FF2B5EF4-FFF2-40B4-BE49-F238E27FC236}">
                <a16:creationId xmlns:a16="http://schemas.microsoft.com/office/drawing/2014/main" id="{2FAB2A87-CDD7-4B34-ADF6-B5248C9E82A7}"/>
              </a:ext>
            </a:extLst>
          </p:cNvPr>
          <p:cNvPicPr>
            <a:picLocks noChangeAspect="1"/>
          </p:cNvPicPr>
          <p:nvPr/>
        </p:nvPicPr>
        <p:blipFill>
          <a:blip r:embed="rId5"/>
          <a:stretch>
            <a:fillRect/>
          </a:stretch>
        </p:blipFill>
        <p:spPr>
          <a:xfrm>
            <a:off x="5587343" y="5374075"/>
            <a:ext cx="2085975" cy="765485"/>
          </a:xfrm>
          <a:prstGeom prst="rect">
            <a:avLst/>
          </a:prstGeom>
        </p:spPr>
      </p:pic>
      <p:pic>
        <p:nvPicPr>
          <p:cNvPr id="11" name="Picture 11" descr="Logo&#10;&#10;Description automatically generated">
            <a:extLst>
              <a:ext uri="{FF2B5EF4-FFF2-40B4-BE49-F238E27FC236}">
                <a16:creationId xmlns:a16="http://schemas.microsoft.com/office/drawing/2014/main" id="{2A1A3764-1794-4349-A01B-A9DFAD513AC0}"/>
              </a:ext>
            </a:extLst>
          </p:cNvPr>
          <p:cNvPicPr>
            <a:picLocks noChangeAspect="1"/>
          </p:cNvPicPr>
          <p:nvPr/>
        </p:nvPicPr>
        <p:blipFill>
          <a:blip r:embed="rId6"/>
          <a:stretch>
            <a:fillRect/>
          </a:stretch>
        </p:blipFill>
        <p:spPr>
          <a:xfrm>
            <a:off x="10425401" y="4684231"/>
            <a:ext cx="596590" cy="565181"/>
          </a:xfrm>
          <a:prstGeom prst="rect">
            <a:avLst/>
          </a:prstGeom>
        </p:spPr>
      </p:pic>
      <p:pic>
        <p:nvPicPr>
          <p:cNvPr id="12" name="Picture 12" descr="Graphical user interface&#10;&#10;Description automatically generated">
            <a:extLst>
              <a:ext uri="{FF2B5EF4-FFF2-40B4-BE49-F238E27FC236}">
                <a16:creationId xmlns:a16="http://schemas.microsoft.com/office/drawing/2014/main" id="{63DE1644-328B-4CD9-84BF-CC9B08CC2303}"/>
              </a:ext>
            </a:extLst>
          </p:cNvPr>
          <p:cNvPicPr>
            <a:picLocks noChangeAspect="1"/>
          </p:cNvPicPr>
          <p:nvPr/>
        </p:nvPicPr>
        <p:blipFill>
          <a:blip r:embed="rId7"/>
          <a:stretch>
            <a:fillRect/>
          </a:stretch>
        </p:blipFill>
        <p:spPr>
          <a:xfrm>
            <a:off x="11177296" y="4542843"/>
            <a:ext cx="598217" cy="857250"/>
          </a:xfrm>
          <a:prstGeom prst="rect">
            <a:avLst/>
          </a:prstGeom>
        </p:spPr>
      </p:pic>
    </p:spTree>
    <p:extLst>
      <p:ext uri="{BB962C8B-B14F-4D97-AF65-F5344CB8AC3E}">
        <p14:creationId xmlns:p14="http://schemas.microsoft.com/office/powerpoint/2010/main" val="144027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7ED-899F-4977-AE8D-EE54DDDA309A}"/>
              </a:ext>
            </a:extLst>
          </p:cNvPr>
          <p:cNvSpPr>
            <a:spLocks noGrp="1"/>
          </p:cNvSpPr>
          <p:nvPr>
            <p:ph type="title"/>
          </p:nvPr>
        </p:nvSpPr>
        <p:spPr>
          <a:xfrm>
            <a:off x="1418333" y="119771"/>
            <a:ext cx="8534400" cy="1507067"/>
          </a:xfrm>
        </p:spPr>
        <p:txBody>
          <a:bodyPr/>
          <a:lstStyle/>
          <a:p>
            <a:pPr algn="ctr"/>
            <a:r>
              <a:rPr lang="en-GB"/>
              <a:t>My goals summarised</a:t>
            </a:r>
            <a:endParaRPr lang="en-US"/>
          </a:p>
        </p:txBody>
      </p:sp>
      <p:sp>
        <p:nvSpPr>
          <p:cNvPr id="4" name="TextBox 3">
            <a:extLst>
              <a:ext uri="{FF2B5EF4-FFF2-40B4-BE49-F238E27FC236}">
                <a16:creationId xmlns:a16="http://schemas.microsoft.com/office/drawing/2014/main" id="{690FBBA0-E06A-4232-B0B2-DA4AD3D278B6}"/>
              </a:ext>
            </a:extLst>
          </p:cNvPr>
          <p:cNvSpPr txBox="1"/>
          <p:nvPr/>
        </p:nvSpPr>
        <p:spPr>
          <a:xfrm>
            <a:off x="328961" y="1248936"/>
            <a:ext cx="355166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EDUCATION</a:t>
            </a:r>
            <a:endParaRPr lang="en-US" b="1"/>
          </a:p>
          <a:p>
            <a:r>
              <a:rPr lang="en-GB" sz="1200">
                <a:solidFill>
                  <a:schemeClr val="bg2">
                    <a:lumMod val="20000"/>
                    <a:lumOff val="80000"/>
                  </a:schemeClr>
                </a:solidFill>
              </a:rPr>
              <a:t>UNREAL ENGINE:</a:t>
            </a:r>
          </a:p>
          <a:p>
            <a:pPr marL="285750" indent="-285750">
              <a:buFont typeface="Arial"/>
              <a:buChar char="•"/>
            </a:pPr>
            <a:r>
              <a:rPr lang="en-GB" sz="1200">
                <a:solidFill>
                  <a:schemeClr val="bg2">
                    <a:lumMod val="20000"/>
                    <a:lumOff val="80000"/>
                  </a:schemeClr>
                </a:solidFill>
              </a:rPr>
              <a:t>Render in </a:t>
            </a:r>
            <a:r>
              <a:rPr lang="en-GB" sz="1200" b="1">
                <a:solidFill>
                  <a:schemeClr val="bg2">
                    <a:lumMod val="20000"/>
                    <a:lumOff val="80000"/>
                  </a:schemeClr>
                </a:solidFill>
              </a:rPr>
              <a:t>Unreal Engine</a:t>
            </a:r>
            <a:r>
              <a:rPr lang="en-GB" sz="1200">
                <a:solidFill>
                  <a:schemeClr val="bg2">
                    <a:lumMod val="20000"/>
                    <a:lumOff val="80000"/>
                  </a:schemeClr>
                </a:solidFill>
              </a:rPr>
              <a:t>, Single premade object and an image render. Then try and import pre done </a:t>
            </a:r>
            <a:r>
              <a:rPr lang="en-GB" sz="1200" err="1">
                <a:solidFill>
                  <a:schemeClr val="bg2">
                    <a:lumMod val="20000"/>
                    <a:lumOff val="80000"/>
                  </a:schemeClr>
                </a:solidFill>
              </a:rPr>
              <a:t>Mixamo</a:t>
            </a:r>
            <a:r>
              <a:rPr lang="en-GB" sz="1200">
                <a:solidFill>
                  <a:schemeClr val="bg2">
                    <a:lumMod val="20000"/>
                    <a:lumOff val="80000"/>
                  </a:schemeClr>
                </a:solidFill>
              </a:rPr>
              <a:t> animation.</a:t>
            </a:r>
          </a:p>
          <a:p>
            <a:r>
              <a:rPr lang="en-GB" sz="1200">
                <a:solidFill>
                  <a:schemeClr val="bg2">
                    <a:lumMod val="20000"/>
                    <a:lumOff val="80000"/>
                  </a:schemeClr>
                </a:solidFill>
              </a:rPr>
              <a:t>CAMERA EDITING</a:t>
            </a:r>
          </a:p>
          <a:p>
            <a:pPr marL="285750" indent="-285750">
              <a:buFont typeface="Arial"/>
              <a:buChar char="•"/>
            </a:pPr>
            <a:r>
              <a:rPr lang="en-GB" sz="1200">
                <a:solidFill>
                  <a:schemeClr val="bg2">
                    <a:lumMod val="20000"/>
                    <a:lumOff val="80000"/>
                  </a:schemeClr>
                </a:solidFill>
              </a:rPr>
              <a:t>A very short animated story. Use </a:t>
            </a:r>
            <a:r>
              <a:rPr lang="en-GB" sz="1200" b="1">
                <a:solidFill>
                  <a:schemeClr val="bg2">
                    <a:lumMod val="20000"/>
                    <a:lumOff val="80000"/>
                  </a:schemeClr>
                </a:solidFill>
              </a:rPr>
              <a:t>cameras to tell the story</a:t>
            </a:r>
            <a:r>
              <a:rPr lang="en-GB" sz="1200">
                <a:solidFill>
                  <a:schemeClr val="bg2">
                    <a:lumMod val="20000"/>
                    <a:lumOff val="80000"/>
                  </a:schemeClr>
                </a:solidFill>
              </a:rPr>
              <a:t> in different cinematographers/ editors styles and techniques (</a:t>
            </a:r>
            <a:r>
              <a:rPr lang="en-GB" sz="1200" err="1">
                <a:solidFill>
                  <a:schemeClr val="bg2">
                    <a:lumMod val="20000"/>
                    <a:lumOff val="80000"/>
                  </a:schemeClr>
                </a:solidFill>
              </a:rPr>
              <a:t>Eg</a:t>
            </a:r>
            <a:r>
              <a:rPr lang="en-GB" sz="1200">
                <a:solidFill>
                  <a:schemeClr val="bg2">
                    <a:lumMod val="20000"/>
                    <a:lumOff val="80000"/>
                  </a:schemeClr>
                </a:solidFill>
              </a:rPr>
              <a:t>, Edgar Wright, Michael Kahn, Walter Merch, )</a:t>
            </a:r>
          </a:p>
          <a:p>
            <a:r>
              <a:rPr lang="en-GB" sz="1200">
                <a:solidFill>
                  <a:schemeClr val="bg2">
                    <a:lumMod val="20000"/>
                    <a:lumOff val="80000"/>
                  </a:schemeClr>
                </a:solidFill>
              </a:rPr>
              <a:t>LIGHTING AND RENDERING</a:t>
            </a:r>
          </a:p>
          <a:p>
            <a:pPr marL="285750" indent="-285750">
              <a:buFont typeface="Arial"/>
              <a:buChar char="•"/>
            </a:pPr>
            <a:r>
              <a:rPr lang="en-GB" sz="1200">
                <a:solidFill>
                  <a:schemeClr val="bg2">
                    <a:lumMod val="20000"/>
                    <a:lumOff val="80000"/>
                  </a:schemeClr>
                </a:solidFill>
              </a:rPr>
              <a:t>A lighting / rendering project with my biscuit token animation. Chance to focus entirely on testing out lights and scenery. </a:t>
            </a:r>
            <a:r>
              <a:rPr lang="en-GB" sz="1200" b="1">
                <a:solidFill>
                  <a:schemeClr val="bg2">
                    <a:lumMod val="20000"/>
                    <a:lumOff val="80000"/>
                  </a:schemeClr>
                </a:solidFill>
              </a:rPr>
              <a:t>Rendering with Arnold.</a:t>
            </a:r>
            <a:endParaRPr lang="en-GB" sz="1200">
              <a:solidFill>
                <a:schemeClr val="bg2">
                  <a:lumMod val="20000"/>
                  <a:lumOff val="80000"/>
                </a:schemeClr>
              </a:solidFill>
            </a:endParaRPr>
          </a:p>
          <a:p>
            <a:endParaRPr lang="en-GB" sz="1200">
              <a:solidFill>
                <a:srgbClr val="C3E2F7"/>
              </a:solidFill>
            </a:endParaRPr>
          </a:p>
          <a:p>
            <a:pPr marL="285750" indent="-285750">
              <a:buFont typeface="Arial"/>
              <a:buChar char="•"/>
            </a:pPr>
            <a:endParaRPr lang="en-GB">
              <a:solidFill>
                <a:srgbClr val="C3E2F7"/>
              </a:solidFill>
            </a:endParaRPr>
          </a:p>
          <a:p>
            <a:endParaRPr lang="en-GB">
              <a:solidFill>
                <a:srgbClr val="C3E2F7"/>
              </a:solidFill>
            </a:endParaRPr>
          </a:p>
          <a:p>
            <a:endParaRPr lang="en-GB">
              <a:solidFill>
                <a:srgbClr val="FFFFFF"/>
              </a:solidFill>
            </a:endParaRPr>
          </a:p>
        </p:txBody>
      </p:sp>
      <p:sp>
        <p:nvSpPr>
          <p:cNvPr id="6" name="TextBox 5">
            <a:extLst>
              <a:ext uri="{FF2B5EF4-FFF2-40B4-BE49-F238E27FC236}">
                <a16:creationId xmlns:a16="http://schemas.microsoft.com/office/drawing/2014/main" id="{166A8AC4-C95F-4E0F-BA6A-1ECE89E24A32}"/>
              </a:ext>
            </a:extLst>
          </p:cNvPr>
          <p:cNvSpPr txBox="1"/>
          <p:nvPr/>
        </p:nvSpPr>
        <p:spPr>
          <a:xfrm>
            <a:off x="3900837" y="2506934"/>
            <a:ext cx="40720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INDUSTRY</a:t>
            </a:r>
            <a:endParaRPr lang="en-US"/>
          </a:p>
          <a:p>
            <a:r>
              <a:rPr lang="en-GB" sz="1200">
                <a:solidFill>
                  <a:schemeClr val="bg2">
                    <a:lumMod val="20000"/>
                    <a:lumOff val="80000"/>
                  </a:schemeClr>
                </a:solidFill>
              </a:rPr>
              <a:t>MOVESTREETS:</a:t>
            </a:r>
          </a:p>
          <a:p>
            <a:pPr marL="285750" indent="-285750">
              <a:buFont typeface="Arial"/>
              <a:buChar char="•"/>
            </a:pPr>
            <a:r>
              <a:rPr lang="en-GB" sz="1200">
                <a:solidFill>
                  <a:schemeClr val="bg2">
                    <a:lumMod val="20000"/>
                    <a:lumOff val="80000"/>
                  </a:schemeClr>
                </a:solidFill>
              </a:rPr>
              <a:t>I have an upcoming </a:t>
            </a:r>
            <a:r>
              <a:rPr lang="en-GB" sz="1200" b="1">
                <a:solidFill>
                  <a:schemeClr val="bg2">
                    <a:lumMod val="20000"/>
                    <a:lumOff val="80000"/>
                  </a:schemeClr>
                </a:solidFill>
              </a:rPr>
              <a:t>motion graphics job</a:t>
            </a:r>
            <a:r>
              <a:rPr lang="en-GB" sz="1200">
                <a:solidFill>
                  <a:schemeClr val="bg2">
                    <a:lumMod val="20000"/>
                    <a:lumOff val="80000"/>
                  </a:schemeClr>
                </a:solidFill>
              </a:rPr>
              <a:t> with them. Done work before, but this is directly through them after a recommendation. </a:t>
            </a:r>
          </a:p>
          <a:p>
            <a:r>
              <a:rPr lang="en-GB" sz="1200">
                <a:solidFill>
                  <a:schemeClr val="bg2">
                    <a:lumMod val="20000"/>
                    <a:lumOff val="80000"/>
                  </a:schemeClr>
                </a:solidFill>
              </a:rPr>
              <a:t>STUDIO VISITS</a:t>
            </a:r>
          </a:p>
          <a:p>
            <a:pPr marL="285750" indent="-285750">
              <a:buFont typeface="Arial"/>
              <a:buChar char="•"/>
            </a:pPr>
            <a:r>
              <a:rPr lang="en-GB" sz="1200">
                <a:solidFill>
                  <a:schemeClr val="bg2">
                    <a:lumMod val="20000"/>
                    <a:lumOff val="80000"/>
                  </a:schemeClr>
                </a:solidFill>
              </a:rPr>
              <a:t>Would love to eventually have a </a:t>
            </a:r>
            <a:r>
              <a:rPr lang="en-GB" sz="1200" b="1">
                <a:solidFill>
                  <a:schemeClr val="bg2">
                    <a:lumMod val="20000"/>
                    <a:lumOff val="80000"/>
                  </a:schemeClr>
                </a:solidFill>
              </a:rPr>
              <a:t>studio visit.</a:t>
            </a:r>
            <a:r>
              <a:rPr lang="en-GB" sz="1200">
                <a:solidFill>
                  <a:schemeClr val="bg2">
                    <a:lumMod val="20000"/>
                    <a:lumOff val="80000"/>
                  </a:schemeClr>
                </a:solidFill>
              </a:rPr>
              <a:t> They have been cancelled because of covid, so as soon as they are open, I want to check them out. Either at DNEG or Third Floor (preferably DNEG cause of previous contacts) </a:t>
            </a:r>
          </a:p>
          <a:p>
            <a:r>
              <a:rPr lang="en-GB" sz="1200">
                <a:solidFill>
                  <a:schemeClr val="bg2">
                    <a:lumMod val="20000"/>
                    <a:lumOff val="80000"/>
                  </a:schemeClr>
                </a:solidFill>
              </a:rPr>
              <a:t>ADVERTISING</a:t>
            </a:r>
          </a:p>
          <a:p>
            <a:pPr marL="171450" indent="-171450">
              <a:buFont typeface="Arial"/>
              <a:buChar char="•"/>
            </a:pPr>
            <a:r>
              <a:rPr lang="en-GB" sz="1200">
                <a:solidFill>
                  <a:schemeClr val="bg2">
                    <a:lumMod val="20000"/>
                    <a:lumOff val="80000"/>
                  </a:schemeClr>
                </a:solidFill>
              </a:rPr>
              <a:t>With my recent delve into advertising, would love to explore the pre vis side of it, currently am completely clueless </a:t>
            </a:r>
          </a:p>
          <a:p>
            <a:r>
              <a:rPr lang="en-GB" sz="1200">
                <a:solidFill>
                  <a:schemeClr val="bg2">
                    <a:lumMod val="20000"/>
                    <a:lumOff val="80000"/>
                  </a:schemeClr>
                </a:solidFill>
              </a:rPr>
              <a:t>BUILD UP CONTACTS </a:t>
            </a:r>
          </a:p>
          <a:p>
            <a:pPr marL="171450" indent="-171450">
              <a:buFont typeface="Arial"/>
              <a:buChar char="•"/>
            </a:pPr>
            <a:r>
              <a:rPr lang="en-GB" sz="1200">
                <a:solidFill>
                  <a:schemeClr val="bg2">
                    <a:lumMod val="20000"/>
                    <a:lumOff val="80000"/>
                  </a:schemeClr>
                </a:solidFill>
              </a:rPr>
              <a:t>Through </a:t>
            </a:r>
            <a:r>
              <a:rPr lang="en-GB" sz="1200" err="1">
                <a:solidFill>
                  <a:schemeClr val="bg2">
                    <a:lumMod val="20000"/>
                    <a:lumOff val="80000"/>
                  </a:schemeClr>
                </a:solidFill>
              </a:rPr>
              <a:t>linkedin</a:t>
            </a:r>
            <a:r>
              <a:rPr lang="en-GB" sz="1200">
                <a:solidFill>
                  <a:schemeClr val="bg2">
                    <a:lumMod val="20000"/>
                    <a:lumOff val="80000"/>
                  </a:schemeClr>
                </a:solidFill>
              </a:rPr>
              <a:t>, </a:t>
            </a:r>
            <a:r>
              <a:rPr lang="en-GB" sz="1200" err="1">
                <a:solidFill>
                  <a:schemeClr val="bg2">
                    <a:lumMod val="20000"/>
                    <a:lumOff val="80000"/>
                  </a:schemeClr>
                </a:solidFill>
              </a:rPr>
              <a:t>uni</a:t>
            </a:r>
            <a:r>
              <a:rPr lang="en-GB" sz="1200">
                <a:solidFill>
                  <a:schemeClr val="bg2">
                    <a:lumMod val="20000"/>
                    <a:lumOff val="80000"/>
                  </a:schemeClr>
                </a:solidFill>
              </a:rPr>
              <a:t> and other sources, would love more of a contact base to be able to have options when entering industry.</a:t>
            </a:r>
          </a:p>
          <a:p>
            <a:pPr marL="285750" indent="-285750">
              <a:buFont typeface="Arial"/>
              <a:buChar char="•"/>
            </a:pPr>
            <a:endParaRPr lang="en-GB">
              <a:solidFill>
                <a:schemeClr val="bg2">
                  <a:lumMod val="20000"/>
                  <a:lumOff val="80000"/>
                </a:schemeClr>
              </a:solidFill>
            </a:endParaRPr>
          </a:p>
        </p:txBody>
      </p:sp>
      <p:sp>
        <p:nvSpPr>
          <p:cNvPr id="7" name="TextBox 6">
            <a:extLst>
              <a:ext uri="{FF2B5EF4-FFF2-40B4-BE49-F238E27FC236}">
                <a16:creationId xmlns:a16="http://schemas.microsoft.com/office/drawing/2014/main" id="{C1CBE6B7-3A2B-4543-86C3-B5268084C659}"/>
              </a:ext>
            </a:extLst>
          </p:cNvPr>
          <p:cNvSpPr txBox="1"/>
          <p:nvPr/>
        </p:nvSpPr>
        <p:spPr>
          <a:xfrm>
            <a:off x="8030273" y="1172272"/>
            <a:ext cx="322641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PERSONAL</a:t>
            </a:r>
          </a:p>
          <a:p>
            <a:r>
              <a:rPr lang="en-GB" sz="1200">
                <a:solidFill>
                  <a:schemeClr val="bg2">
                    <a:lumMod val="20000"/>
                    <a:lumOff val="80000"/>
                  </a:schemeClr>
                </a:solidFill>
              </a:rPr>
              <a:t>MENTAL HEALTH:</a:t>
            </a:r>
            <a:endParaRPr lang="en-GB">
              <a:solidFill>
                <a:schemeClr val="bg2">
                  <a:lumMod val="20000"/>
                  <a:lumOff val="80000"/>
                </a:schemeClr>
              </a:solidFill>
            </a:endParaRPr>
          </a:p>
          <a:p>
            <a:pPr marL="171450" indent="-171450">
              <a:buFont typeface="Arial"/>
              <a:buChar char="•"/>
            </a:pPr>
            <a:r>
              <a:rPr lang="en-GB" sz="1200">
                <a:solidFill>
                  <a:schemeClr val="bg2">
                    <a:lumMod val="20000"/>
                    <a:lumOff val="80000"/>
                  </a:schemeClr>
                </a:solidFill>
              </a:rPr>
              <a:t>Summer has been filled with hardship, loss, difficulty, covid, self discovery. Gaining a psych assessment through the university very soon for ADHD, as well as on the path of Grief Recovery and Hopefully referral for some form of counselling.</a:t>
            </a:r>
          </a:p>
          <a:p>
            <a:r>
              <a:rPr lang="en-GB" sz="1200">
                <a:solidFill>
                  <a:schemeClr val="bg2">
                    <a:lumMod val="20000"/>
                    <a:lumOff val="80000"/>
                  </a:schemeClr>
                </a:solidFill>
              </a:rPr>
              <a:t>PHYSICAL HEALTH:</a:t>
            </a:r>
          </a:p>
          <a:p>
            <a:pPr marL="171450" indent="-171450">
              <a:buFont typeface="Arial"/>
              <a:buChar char="•"/>
            </a:pPr>
            <a:r>
              <a:rPr lang="en-GB" sz="1200">
                <a:solidFill>
                  <a:schemeClr val="bg2">
                    <a:lumMod val="20000"/>
                    <a:lumOff val="80000"/>
                  </a:schemeClr>
                </a:solidFill>
              </a:rPr>
              <a:t>Want to be back into the swing of gym twice of week, with maybe other fitness aims. I'm not far behind by any means, but simply doing gym twice a week has been very difficult. </a:t>
            </a:r>
          </a:p>
          <a:p>
            <a:pPr marL="171450" indent="-171450">
              <a:buFont typeface="Arial"/>
              <a:buChar char="•"/>
            </a:pPr>
            <a:endParaRPr lang="en-GB" sz="1200">
              <a:solidFill>
                <a:schemeClr val="bg2">
                  <a:lumMod val="20000"/>
                  <a:lumOff val="80000"/>
                </a:schemeClr>
              </a:solidFill>
            </a:endParaRPr>
          </a:p>
        </p:txBody>
      </p:sp>
      <p:pic>
        <p:nvPicPr>
          <p:cNvPr id="8" name="Picture 8" descr="Logo&#10;&#10;Description automatically generated">
            <a:extLst>
              <a:ext uri="{FF2B5EF4-FFF2-40B4-BE49-F238E27FC236}">
                <a16:creationId xmlns:a16="http://schemas.microsoft.com/office/drawing/2014/main" id="{4B77E3D8-FEFB-4966-A643-EF01BAEF152B}"/>
              </a:ext>
            </a:extLst>
          </p:cNvPr>
          <p:cNvPicPr>
            <a:picLocks noChangeAspect="1"/>
          </p:cNvPicPr>
          <p:nvPr/>
        </p:nvPicPr>
        <p:blipFill>
          <a:blip r:embed="rId2"/>
          <a:stretch>
            <a:fillRect/>
          </a:stretch>
        </p:blipFill>
        <p:spPr>
          <a:xfrm>
            <a:off x="923692" y="5856712"/>
            <a:ext cx="745275" cy="738768"/>
          </a:xfrm>
          <a:prstGeom prst="rect">
            <a:avLst/>
          </a:prstGeom>
        </p:spPr>
      </p:pic>
      <p:pic>
        <p:nvPicPr>
          <p:cNvPr id="9" name="Picture 9" descr="A picture containing icon&#10;&#10;Description automatically generated">
            <a:extLst>
              <a:ext uri="{FF2B5EF4-FFF2-40B4-BE49-F238E27FC236}">
                <a16:creationId xmlns:a16="http://schemas.microsoft.com/office/drawing/2014/main" id="{000D9A69-A6C4-4AA2-8E8D-B71EB5A1FED8}"/>
              </a:ext>
            </a:extLst>
          </p:cNvPr>
          <p:cNvPicPr>
            <a:picLocks noChangeAspect="1"/>
          </p:cNvPicPr>
          <p:nvPr/>
        </p:nvPicPr>
        <p:blipFill>
          <a:blip r:embed="rId3"/>
          <a:stretch>
            <a:fillRect/>
          </a:stretch>
        </p:blipFill>
        <p:spPr>
          <a:xfrm>
            <a:off x="691375" y="4665172"/>
            <a:ext cx="1776761" cy="1068166"/>
          </a:xfrm>
          <a:prstGeom prst="rect">
            <a:avLst/>
          </a:prstGeom>
        </p:spPr>
      </p:pic>
      <p:pic>
        <p:nvPicPr>
          <p:cNvPr id="10" name="Picture 10" descr="A group of men playing chess&#10;&#10;Description automatically generated">
            <a:extLst>
              <a:ext uri="{FF2B5EF4-FFF2-40B4-BE49-F238E27FC236}">
                <a16:creationId xmlns:a16="http://schemas.microsoft.com/office/drawing/2014/main" id="{58C9AD5D-2239-458B-953A-30532240F5FA}"/>
              </a:ext>
            </a:extLst>
          </p:cNvPr>
          <p:cNvPicPr>
            <a:picLocks noChangeAspect="1"/>
          </p:cNvPicPr>
          <p:nvPr/>
        </p:nvPicPr>
        <p:blipFill>
          <a:blip r:embed="rId4"/>
          <a:stretch>
            <a:fillRect/>
          </a:stretch>
        </p:blipFill>
        <p:spPr>
          <a:xfrm>
            <a:off x="1918010" y="5323424"/>
            <a:ext cx="1897565" cy="1071223"/>
          </a:xfrm>
          <a:prstGeom prst="rect">
            <a:avLst/>
          </a:prstGeom>
        </p:spPr>
      </p:pic>
      <p:pic>
        <p:nvPicPr>
          <p:cNvPr id="11" name="Picture 11">
            <a:extLst>
              <a:ext uri="{FF2B5EF4-FFF2-40B4-BE49-F238E27FC236}">
                <a16:creationId xmlns:a16="http://schemas.microsoft.com/office/drawing/2014/main" id="{2DF8EB76-37DA-42D5-8F40-F6525A5977CE}"/>
              </a:ext>
            </a:extLst>
          </p:cNvPr>
          <p:cNvPicPr>
            <a:picLocks noChangeAspect="1"/>
          </p:cNvPicPr>
          <p:nvPr/>
        </p:nvPicPr>
        <p:blipFill>
          <a:blip r:embed="rId5"/>
          <a:stretch>
            <a:fillRect/>
          </a:stretch>
        </p:blipFill>
        <p:spPr>
          <a:xfrm>
            <a:off x="4363379" y="1346276"/>
            <a:ext cx="1225705" cy="1108153"/>
          </a:xfrm>
          <a:prstGeom prst="rect">
            <a:avLst/>
          </a:prstGeom>
        </p:spPr>
      </p:pic>
      <p:pic>
        <p:nvPicPr>
          <p:cNvPr id="12" name="Picture 12">
            <a:extLst>
              <a:ext uri="{FF2B5EF4-FFF2-40B4-BE49-F238E27FC236}">
                <a16:creationId xmlns:a16="http://schemas.microsoft.com/office/drawing/2014/main" id="{CA184E00-640A-40FC-AFEC-D9881750F162}"/>
              </a:ext>
            </a:extLst>
          </p:cNvPr>
          <p:cNvPicPr>
            <a:picLocks noChangeAspect="1"/>
          </p:cNvPicPr>
          <p:nvPr/>
        </p:nvPicPr>
        <p:blipFill>
          <a:blip r:embed="rId6"/>
          <a:stretch>
            <a:fillRect/>
          </a:stretch>
        </p:blipFill>
        <p:spPr>
          <a:xfrm>
            <a:off x="8441473" y="4495370"/>
            <a:ext cx="2278564" cy="1519283"/>
          </a:xfrm>
          <a:prstGeom prst="rect">
            <a:avLst/>
          </a:prstGeom>
        </p:spPr>
      </p:pic>
      <p:pic>
        <p:nvPicPr>
          <p:cNvPr id="13" name="Picture 13">
            <a:extLst>
              <a:ext uri="{FF2B5EF4-FFF2-40B4-BE49-F238E27FC236}">
                <a16:creationId xmlns:a16="http://schemas.microsoft.com/office/drawing/2014/main" id="{8A6921F7-7701-4CB1-A8F7-F795E9017843}"/>
              </a:ext>
            </a:extLst>
          </p:cNvPr>
          <p:cNvPicPr>
            <a:picLocks noChangeAspect="1"/>
          </p:cNvPicPr>
          <p:nvPr/>
        </p:nvPicPr>
        <p:blipFill>
          <a:blip r:embed="rId7"/>
          <a:stretch>
            <a:fillRect/>
          </a:stretch>
        </p:blipFill>
        <p:spPr>
          <a:xfrm>
            <a:off x="5783765" y="1372014"/>
            <a:ext cx="1721004" cy="1084557"/>
          </a:xfrm>
          <a:prstGeom prst="rect">
            <a:avLst/>
          </a:prstGeom>
        </p:spPr>
      </p:pic>
    </p:spTree>
    <p:extLst>
      <p:ext uri="{BB962C8B-B14F-4D97-AF65-F5344CB8AC3E}">
        <p14:creationId xmlns:p14="http://schemas.microsoft.com/office/powerpoint/2010/main" val="247683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7ED-899F-4977-AE8D-EE54DDDA309A}"/>
              </a:ext>
            </a:extLst>
          </p:cNvPr>
          <p:cNvSpPr>
            <a:spLocks noGrp="1"/>
          </p:cNvSpPr>
          <p:nvPr>
            <p:ph type="title"/>
          </p:nvPr>
        </p:nvSpPr>
        <p:spPr>
          <a:xfrm>
            <a:off x="1418333" y="119771"/>
            <a:ext cx="8534400" cy="1507067"/>
          </a:xfrm>
        </p:spPr>
        <p:txBody>
          <a:bodyPr/>
          <a:lstStyle/>
          <a:p>
            <a:pPr algn="ctr"/>
            <a:r>
              <a:rPr lang="en-GB" dirty="0"/>
              <a:t>My goals </a:t>
            </a:r>
            <a:r>
              <a:rPr lang="en-GB" dirty="0">
                <a:solidFill>
                  <a:schemeClr val="accent6"/>
                </a:solidFill>
              </a:rPr>
              <a:t>UPDATED</a:t>
            </a:r>
            <a:endParaRPr lang="en-US" dirty="0">
              <a:solidFill>
                <a:schemeClr val="accent6"/>
              </a:solidFill>
            </a:endParaRPr>
          </a:p>
        </p:txBody>
      </p:sp>
      <p:sp>
        <p:nvSpPr>
          <p:cNvPr id="4" name="TextBox 3">
            <a:extLst>
              <a:ext uri="{FF2B5EF4-FFF2-40B4-BE49-F238E27FC236}">
                <a16:creationId xmlns:a16="http://schemas.microsoft.com/office/drawing/2014/main" id="{690FBBA0-E06A-4232-B0B2-DA4AD3D278B6}"/>
              </a:ext>
            </a:extLst>
          </p:cNvPr>
          <p:cNvSpPr txBox="1"/>
          <p:nvPr/>
        </p:nvSpPr>
        <p:spPr>
          <a:xfrm>
            <a:off x="328961" y="1248936"/>
            <a:ext cx="355166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EDUCATION</a:t>
            </a:r>
            <a:endParaRPr lang="en-US" b="1"/>
          </a:p>
          <a:p>
            <a:r>
              <a:rPr lang="en-GB" sz="1200">
                <a:solidFill>
                  <a:schemeClr val="bg2">
                    <a:lumMod val="20000"/>
                    <a:lumOff val="80000"/>
                  </a:schemeClr>
                </a:solidFill>
              </a:rPr>
              <a:t>UNREAL ENGINE:</a:t>
            </a:r>
          </a:p>
          <a:p>
            <a:pPr marL="285750" indent="-285750">
              <a:buFont typeface="Arial"/>
              <a:buChar char="•"/>
            </a:pPr>
            <a:r>
              <a:rPr lang="en-GB" sz="1200">
                <a:solidFill>
                  <a:schemeClr val="bg2">
                    <a:lumMod val="20000"/>
                    <a:lumOff val="80000"/>
                  </a:schemeClr>
                </a:solidFill>
              </a:rPr>
              <a:t>Render in </a:t>
            </a:r>
            <a:r>
              <a:rPr lang="en-GB" sz="1200" b="1">
                <a:solidFill>
                  <a:schemeClr val="bg2">
                    <a:lumMod val="20000"/>
                    <a:lumOff val="80000"/>
                  </a:schemeClr>
                </a:solidFill>
              </a:rPr>
              <a:t>Unreal Engine</a:t>
            </a:r>
            <a:r>
              <a:rPr lang="en-GB" sz="1200">
                <a:solidFill>
                  <a:schemeClr val="bg2">
                    <a:lumMod val="20000"/>
                    <a:lumOff val="80000"/>
                  </a:schemeClr>
                </a:solidFill>
              </a:rPr>
              <a:t>, An image sequence or movie sequence testing out rigs </a:t>
            </a:r>
          </a:p>
          <a:p>
            <a:pPr marL="285750" indent="-285750">
              <a:buFont typeface="Arial"/>
              <a:buChar char="•"/>
            </a:pPr>
            <a:r>
              <a:rPr lang="en-GB" sz="1200">
                <a:solidFill>
                  <a:schemeClr val="bg2">
                    <a:lumMod val="20000"/>
                    <a:lumOff val="80000"/>
                  </a:schemeClr>
                </a:solidFill>
              </a:rPr>
              <a:t>CAMERA EDITING</a:t>
            </a:r>
            <a:endParaRPr lang="en-GB">
              <a:solidFill>
                <a:schemeClr val="bg2">
                  <a:lumMod val="20000"/>
                  <a:lumOff val="80000"/>
                </a:schemeClr>
              </a:solidFill>
            </a:endParaRPr>
          </a:p>
          <a:p>
            <a:pPr marL="285750" indent="-285750">
              <a:buFont typeface="Arial"/>
              <a:buChar char="•"/>
            </a:pPr>
            <a:r>
              <a:rPr lang="en-GB" sz="1200">
                <a:solidFill>
                  <a:schemeClr val="bg2">
                    <a:lumMod val="20000"/>
                    <a:lumOff val="80000"/>
                  </a:schemeClr>
                </a:solidFill>
              </a:rPr>
              <a:t>A very short animated story. Use </a:t>
            </a:r>
            <a:r>
              <a:rPr lang="en-GB" sz="1200" b="1">
                <a:solidFill>
                  <a:schemeClr val="bg2">
                    <a:lumMod val="20000"/>
                    <a:lumOff val="80000"/>
                  </a:schemeClr>
                </a:solidFill>
              </a:rPr>
              <a:t>cameras to tell a premade story</a:t>
            </a:r>
            <a:r>
              <a:rPr lang="en-GB" sz="1200">
                <a:solidFill>
                  <a:schemeClr val="bg2">
                    <a:lumMod val="20000"/>
                    <a:lumOff val="80000"/>
                  </a:schemeClr>
                </a:solidFill>
              </a:rPr>
              <a:t> in different cinematographers/ editors styles and techniques (</a:t>
            </a:r>
            <a:r>
              <a:rPr lang="en-GB" sz="1200" err="1">
                <a:solidFill>
                  <a:schemeClr val="bg2">
                    <a:lumMod val="20000"/>
                    <a:lumOff val="80000"/>
                  </a:schemeClr>
                </a:solidFill>
              </a:rPr>
              <a:t>Eg</a:t>
            </a:r>
            <a:r>
              <a:rPr lang="en-GB" sz="1200">
                <a:solidFill>
                  <a:schemeClr val="bg2">
                    <a:lumMod val="20000"/>
                    <a:lumOff val="80000"/>
                  </a:schemeClr>
                </a:solidFill>
              </a:rPr>
              <a:t>, Edgar Wright, Michael Kahn, Walter Merch, ) Do multiple edits to show different distinct editing styles, and then get personal feedback on which one works better. Each style can be based off particular directors/editors. </a:t>
            </a:r>
          </a:p>
          <a:p>
            <a:endParaRPr lang="en-GB" sz="1200">
              <a:solidFill>
                <a:schemeClr val="bg2">
                  <a:lumMod val="20000"/>
                  <a:lumOff val="80000"/>
                </a:schemeClr>
              </a:solidFill>
            </a:endParaRPr>
          </a:p>
          <a:p>
            <a:pPr marL="285750" indent="-285750">
              <a:buFont typeface="Arial"/>
              <a:buChar char="•"/>
            </a:pPr>
            <a:endParaRPr lang="en-GB">
              <a:solidFill>
                <a:srgbClr val="C3E2F7"/>
              </a:solidFill>
            </a:endParaRPr>
          </a:p>
          <a:p>
            <a:endParaRPr lang="en-GB">
              <a:solidFill>
                <a:srgbClr val="C3E2F7"/>
              </a:solidFill>
            </a:endParaRPr>
          </a:p>
          <a:p>
            <a:endParaRPr lang="en-GB">
              <a:solidFill>
                <a:srgbClr val="FFFFFF"/>
              </a:solidFill>
            </a:endParaRPr>
          </a:p>
        </p:txBody>
      </p:sp>
      <p:sp>
        <p:nvSpPr>
          <p:cNvPr id="6" name="TextBox 5">
            <a:extLst>
              <a:ext uri="{FF2B5EF4-FFF2-40B4-BE49-F238E27FC236}">
                <a16:creationId xmlns:a16="http://schemas.microsoft.com/office/drawing/2014/main" id="{166A8AC4-C95F-4E0F-BA6A-1ECE89E24A32}"/>
              </a:ext>
            </a:extLst>
          </p:cNvPr>
          <p:cNvSpPr txBox="1"/>
          <p:nvPr/>
        </p:nvSpPr>
        <p:spPr>
          <a:xfrm>
            <a:off x="3900837" y="2506934"/>
            <a:ext cx="40720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INDUSTRY</a:t>
            </a:r>
            <a:endParaRPr lang="en-US"/>
          </a:p>
          <a:p>
            <a:r>
              <a:rPr lang="en-GB" sz="1200">
                <a:solidFill>
                  <a:schemeClr val="bg2">
                    <a:lumMod val="20000"/>
                    <a:lumOff val="80000"/>
                  </a:schemeClr>
                </a:solidFill>
              </a:rPr>
              <a:t>MOVESTREETS:</a:t>
            </a:r>
          </a:p>
          <a:p>
            <a:pPr marL="285750" indent="-285750">
              <a:buFont typeface="Arial"/>
              <a:buChar char="•"/>
            </a:pPr>
            <a:r>
              <a:rPr lang="en-GB" sz="1200">
                <a:solidFill>
                  <a:schemeClr val="bg2">
                    <a:lumMod val="20000"/>
                    <a:lumOff val="80000"/>
                  </a:schemeClr>
                </a:solidFill>
              </a:rPr>
              <a:t>I have an upcoming </a:t>
            </a:r>
            <a:r>
              <a:rPr lang="en-GB" sz="1200" b="1">
                <a:solidFill>
                  <a:schemeClr val="bg2">
                    <a:lumMod val="20000"/>
                    <a:lumOff val="80000"/>
                  </a:schemeClr>
                </a:solidFill>
              </a:rPr>
              <a:t>motion graphics job</a:t>
            </a:r>
            <a:r>
              <a:rPr lang="en-GB" sz="1200">
                <a:solidFill>
                  <a:schemeClr val="bg2">
                    <a:lumMod val="20000"/>
                    <a:lumOff val="80000"/>
                  </a:schemeClr>
                </a:solidFill>
              </a:rPr>
              <a:t> with them. Done work before, but this is directly through them after a recommendation. </a:t>
            </a:r>
          </a:p>
          <a:p>
            <a:r>
              <a:rPr lang="en-GB" sz="1200">
                <a:solidFill>
                  <a:schemeClr val="bg2">
                    <a:lumMod val="20000"/>
                    <a:lumOff val="80000"/>
                  </a:schemeClr>
                </a:solidFill>
              </a:rPr>
              <a:t>STUDIO VISITS</a:t>
            </a:r>
          </a:p>
          <a:p>
            <a:pPr marL="285750" indent="-285750">
              <a:buFont typeface="Arial"/>
              <a:buChar char="•"/>
            </a:pPr>
            <a:r>
              <a:rPr lang="en-GB" sz="1200">
                <a:solidFill>
                  <a:schemeClr val="bg2">
                    <a:lumMod val="20000"/>
                    <a:lumOff val="80000"/>
                  </a:schemeClr>
                </a:solidFill>
              </a:rPr>
              <a:t>Would love to eventually have a </a:t>
            </a:r>
            <a:r>
              <a:rPr lang="en-GB" sz="1200" b="1">
                <a:solidFill>
                  <a:schemeClr val="bg2">
                    <a:lumMod val="20000"/>
                    <a:lumOff val="80000"/>
                  </a:schemeClr>
                </a:solidFill>
              </a:rPr>
              <a:t>studio visit.</a:t>
            </a:r>
            <a:r>
              <a:rPr lang="en-GB" sz="1200">
                <a:solidFill>
                  <a:schemeClr val="bg2">
                    <a:lumMod val="20000"/>
                    <a:lumOff val="80000"/>
                  </a:schemeClr>
                </a:solidFill>
              </a:rPr>
              <a:t> They have been cancelled because of covid, so as soon as they are open, I want to check them out. Either at DNEG or Third Floor (preferably DNEG cause of previous contacts) </a:t>
            </a:r>
          </a:p>
          <a:p>
            <a:r>
              <a:rPr lang="en-GB" sz="1200">
                <a:solidFill>
                  <a:schemeClr val="bg2">
                    <a:lumMod val="20000"/>
                    <a:lumOff val="80000"/>
                  </a:schemeClr>
                </a:solidFill>
              </a:rPr>
              <a:t>ADVERTISING</a:t>
            </a:r>
          </a:p>
          <a:p>
            <a:pPr marL="171450" indent="-171450">
              <a:buFont typeface="Arial"/>
              <a:buChar char="•"/>
            </a:pPr>
            <a:r>
              <a:rPr lang="en-GB" sz="1200">
                <a:solidFill>
                  <a:schemeClr val="bg2">
                    <a:lumMod val="20000"/>
                    <a:lumOff val="80000"/>
                  </a:schemeClr>
                </a:solidFill>
              </a:rPr>
              <a:t>With my recent delve into advertising, would love to explore the pre vis side of it, currently am completely clueless </a:t>
            </a:r>
          </a:p>
          <a:p>
            <a:r>
              <a:rPr lang="en-GB" sz="1200">
                <a:solidFill>
                  <a:schemeClr val="bg2">
                    <a:lumMod val="20000"/>
                    <a:lumOff val="80000"/>
                  </a:schemeClr>
                </a:solidFill>
              </a:rPr>
              <a:t>BUILD UP CONTACTS </a:t>
            </a:r>
          </a:p>
          <a:p>
            <a:pPr marL="171450" indent="-171450">
              <a:buFont typeface="Arial"/>
              <a:buChar char="•"/>
            </a:pPr>
            <a:r>
              <a:rPr lang="en-GB" sz="1200">
                <a:solidFill>
                  <a:schemeClr val="bg2">
                    <a:lumMod val="20000"/>
                    <a:lumOff val="80000"/>
                  </a:schemeClr>
                </a:solidFill>
              </a:rPr>
              <a:t>Through </a:t>
            </a:r>
            <a:r>
              <a:rPr lang="en-GB" sz="1200" err="1">
                <a:solidFill>
                  <a:schemeClr val="bg2">
                    <a:lumMod val="20000"/>
                    <a:lumOff val="80000"/>
                  </a:schemeClr>
                </a:solidFill>
              </a:rPr>
              <a:t>linkedin</a:t>
            </a:r>
            <a:r>
              <a:rPr lang="en-GB" sz="1200">
                <a:solidFill>
                  <a:schemeClr val="bg2">
                    <a:lumMod val="20000"/>
                    <a:lumOff val="80000"/>
                  </a:schemeClr>
                </a:solidFill>
              </a:rPr>
              <a:t>, </a:t>
            </a:r>
            <a:r>
              <a:rPr lang="en-GB" sz="1200" err="1">
                <a:solidFill>
                  <a:schemeClr val="bg2">
                    <a:lumMod val="20000"/>
                    <a:lumOff val="80000"/>
                  </a:schemeClr>
                </a:solidFill>
              </a:rPr>
              <a:t>uni</a:t>
            </a:r>
            <a:r>
              <a:rPr lang="en-GB" sz="1200">
                <a:solidFill>
                  <a:schemeClr val="bg2">
                    <a:lumMod val="20000"/>
                    <a:lumOff val="80000"/>
                  </a:schemeClr>
                </a:solidFill>
              </a:rPr>
              <a:t> and other sources, would love more of a contact base to be able to have options when entering industry.</a:t>
            </a:r>
          </a:p>
          <a:p>
            <a:pPr marL="285750" indent="-285750">
              <a:buFont typeface="Arial"/>
              <a:buChar char="•"/>
            </a:pPr>
            <a:endParaRPr lang="en-GB">
              <a:solidFill>
                <a:schemeClr val="bg2">
                  <a:lumMod val="20000"/>
                  <a:lumOff val="80000"/>
                </a:schemeClr>
              </a:solidFill>
            </a:endParaRPr>
          </a:p>
        </p:txBody>
      </p:sp>
      <p:sp>
        <p:nvSpPr>
          <p:cNvPr id="7" name="TextBox 6">
            <a:extLst>
              <a:ext uri="{FF2B5EF4-FFF2-40B4-BE49-F238E27FC236}">
                <a16:creationId xmlns:a16="http://schemas.microsoft.com/office/drawing/2014/main" id="{C1CBE6B7-3A2B-4543-86C3-B5268084C659}"/>
              </a:ext>
            </a:extLst>
          </p:cNvPr>
          <p:cNvSpPr txBox="1"/>
          <p:nvPr/>
        </p:nvSpPr>
        <p:spPr>
          <a:xfrm>
            <a:off x="8030273" y="1172272"/>
            <a:ext cx="322641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PERSONAL</a:t>
            </a:r>
          </a:p>
          <a:p>
            <a:r>
              <a:rPr lang="en-GB" sz="1200">
                <a:solidFill>
                  <a:schemeClr val="bg2">
                    <a:lumMod val="20000"/>
                    <a:lumOff val="80000"/>
                  </a:schemeClr>
                </a:solidFill>
              </a:rPr>
              <a:t>MENTAL HEALTH:</a:t>
            </a:r>
            <a:endParaRPr lang="en-GB">
              <a:solidFill>
                <a:schemeClr val="bg2">
                  <a:lumMod val="20000"/>
                  <a:lumOff val="80000"/>
                </a:schemeClr>
              </a:solidFill>
            </a:endParaRPr>
          </a:p>
          <a:p>
            <a:pPr marL="171450" indent="-171450">
              <a:buFont typeface="Arial"/>
              <a:buChar char="•"/>
            </a:pPr>
            <a:r>
              <a:rPr lang="en-GB" sz="1200">
                <a:solidFill>
                  <a:schemeClr val="bg2">
                    <a:lumMod val="20000"/>
                    <a:lumOff val="80000"/>
                  </a:schemeClr>
                </a:solidFill>
              </a:rPr>
              <a:t>Summer has been filled with hardship, loss, difficulty, covid, self discovery. Gaining a psych assessment through the university very soon for ADHD, as well as on the path of Grief Recovery and Hopefully referral for some form of counselling.</a:t>
            </a:r>
          </a:p>
          <a:p>
            <a:r>
              <a:rPr lang="en-GB" sz="1200">
                <a:solidFill>
                  <a:schemeClr val="bg2">
                    <a:lumMod val="20000"/>
                    <a:lumOff val="80000"/>
                  </a:schemeClr>
                </a:solidFill>
              </a:rPr>
              <a:t>PHYSICAL HEALTH:</a:t>
            </a:r>
          </a:p>
          <a:p>
            <a:pPr marL="171450" indent="-171450">
              <a:buFont typeface="Arial"/>
              <a:buChar char="•"/>
            </a:pPr>
            <a:r>
              <a:rPr lang="en-GB" sz="1200">
                <a:solidFill>
                  <a:schemeClr val="bg2">
                    <a:lumMod val="20000"/>
                    <a:lumOff val="80000"/>
                  </a:schemeClr>
                </a:solidFill>
              </a:rPr>
              <a:t>Want to be back into the swing of gym twice of week, with maybe other fitness aims. I'm not far behind by any means, but simply doing gym twice a week has been very difficult. </a:t>
            </a:r>
          </a:p>
          <a:p>
            <a:pPr marL="171450" indent="-171450">
              <a:buFont typeface="Arial"/>
              <a:buChar char="•"/>
            </a:pPr>
            <a:endParaRPr lang="en-GB" sz="1200">
              <a:solidFill>
                <a:schemeClr val="bg2">
                  <a:lumMod val="20000"/>
                  <a:lumOff val="80000"/>
                </a:schemeClr>
              </a:solidFill>
            </a:endParaRPr>
          </a:p>
        </p:txBody>
      </p:sp>
      <p:pic>
        <p:nvPicPr>
          <p:cNvPr id="8" name="Picture 8" descr="Logo&#10;&#10;Description automatically generated">
            <a:extLst>
              <a:ext uri="{FF2B5EF4-FFF2-40B4-BE49-F238E27FC236}">
                <a16:creationId xmlns:a16="http://schemas.microsoft.com/office/drawing/2014/main" id="{4B77E3D8-FEFB-4966-A643-EF01BAEF152B}"/>
              </a:ext>
            </a:extLst>
          </p:cNvPr>
          <p:cNvPicPr>
            <a:picLocks noChangeAspect="1"/>
          </p:cNvPicPr>
          <p:nvPr/>
        </p:nvPicPr>
        <p:blipFill>
          <a:blip r:embed="rId2"/>
          <a:stretch>
            <a:fillRect/>
          </a:stretch>
        </p:blipFill>
        <p:spPr>
          <a:xfrm>
            <a:off x="923692" y="5856712"/>
            <a:ext cx="745275" cy="738768"/>
          </a:xfrm>
          <a:prstGeom prst="rect">
            <a:avLst/>
          </a:prstGeom>
        </p:spPr>
      </p:pic>
      <p:pic>
        <p:nvPicPr>
          <p:cNvPr id="9" name="Picture 9" descr="A picture containing icon&#10;&#10;Description automatically generated">
            <a:extLst>
              <a:ext uri="{FF2B5EF4-FFF2-40B4-BE49-F238E27FC236}">
                <a16:creationId xmlns:a16="http://schemas.microsoft.com/office/drawing/2014/main" id="{000D9A69-A6C4-4AA2-8E8D-B71EB5A1FED8}"/>
              </a:ext>
            </a:extLst>
          </p:cNvPr>
          <p:cNvPicPr>
            <a:picLocks noChangeAspect="1"/>
          </p:cNvPicPr>
          <p:nvPr/>
        </p:nvPicPr>
        <p:blipFill>
          <a:blip r:embed="rId3"/>
          <a:stretch>
            <a:fillRect/>
          </a:stretch>
        </p:blipFill>
        <p:spPr>
          <a:xfrm>
            <a:off x="691375" y="4665172"/>
            <a:ext cx="1776761" cy="1068166"/>
          </a:xfrm>
          <a:prstGeom prst="rect">
            <a:avLst/>
          </a:prstGeom>
        </p:spPr>
      </p:pic>
      <p:pic>
        <p:nvPicPr>
          <p:cNvPr id="10" name="Picture 10" descr="A group of men playing chess&#10;&#10;Description automatically generated">
            <a:extLst>
              <a:ext uri="{FF2B5EF4-FFF2-40B4-BE49-F238E27FC236}">
                <a16:creationId xmlns:a16="http://schemas.microsoft.com/office/drawing/2014/main" id="{58C9AD5D-2239-458B-953A-30532240F5FA}"/>
              </a:ext>
            </a:extLst>
          </p:cNvPr>
          <p:cNvPicPr>
            <a:picLocks noChangeAspect="1"/>
          </p:cNvPicPr>
          <p:nvPr/>
        </p:nvPicPr>
        <p:blipFill>
          <a:blip r:embed="rId4"/>
          <a:stretch>
            <a:fillRect/>
          </a:stretch>
        </p:blipFill>
        <p:spPr>
          <a:xfrm>
            <a:off x="1918010" y="5323424"/>
            <a:ext cx="1897565" cy="1071223"/>
          </a:xfrm>
          <a:prstGeom prst="rect">
            <a:avLst/>
          </a:prstGeom>
        </p:spPr>
      </p:pic>
      <p:pic>
        <p:nvPicPr>
          <p:cNvPr id="11" name="Picture 11">
            <a:extLst>
              <a:ext uri="{FF2B5EF4-FFF2-40B4-BE49-F238E27FC236}">
                <a16:creationId xmlns:a16="http://schemas.microsoft.com/office/drawing/2014/main" id="{2DF8EB76-37DA-42D5-8F40-F6525A5977CE}"/>
              </a:ext>
            </a:extLst>
          </p:cNvPr>
          <p:cNvPicPr>
            <a:picLocks noChangeAspect="1"/>
          </p:cNvPicPr>
          <p:nvPr/>
        </p:nvPicPr>
        <p:blipFill>
          <a:blip r:embed="rId5"/>
          <a:stretch>
            <a:fillRect/>
          </a:stretch>
        </p:blipFill>
        <p:spPr>
          <a:xfrm>
            <a:off x="4363379" y="1346276"/>
            <a:ext cx="1225705" cy="1108153"/>
          </a:xfrm>
          <a:prstGeom prst="rect">
            <a:avLst/>
          </a:prstGeom>
        </p:spPr>
      </p:pic>
      <p:pic>
        <p:nvPicPr>
          <p:cNvPr id="12" name="Picture 12">
            <a:extLst>
              <a:ext uri="{FF2B5EF4-FFF2-40B4-BE49-F238E27FC236}">
                <a16:creationId xmlns:a16="http://schemas.microsoft.com/office/drawing/2014/main" id="{CA184E00-640A-40FC-AFEC-D9881750F162}"/>
              </a:ext>
            </a:extLst>
          </p:cNvPr>
          <p:cNvPicPr>
            <a:picLocks noChangeAspect="1"/>
          </p:cNvPicPr>
          <p:nvPr/>
        </p:nvPicPr>
        <p:blipFill>
          <a:blip r:embed="rId6"/>
          <a:stretch>
            <a:fillRect/>
          </a:stretch>
        </p:blipFill>
        <p:spPr>
          <a:xfrm>
            <a:off x="8441473" y="4495370"/>
            <a:ext cx="2278564" cy="1519283"/>
          </a:xfrm>
          <a:prstGeom prst="rect">
            <a:avLst/>
          </a:prstGeom>
        </p:spPr>
      </p:pic>
      <p:pic>
        <p:nvPicPr>
          <p:cNvPr id="13" name="Picture 13">
            <a:extLst>
              <a:ext uri="{FF2B5EF4-FFF2-40B4-BE49-F238E27FC236}">
                <a16:creationId xmlns:a16="http://schemas.microsoft.com/office/drawing/2014/main" id="{8A6921F7-7701-4CB1-A8F7-F795E9017843}"/>
              </a:ext>
            </a:extLst>
          </p:cNvPr>
          <p:cNvPicPr>
            <a:picLocks noChangeAspect="1"/>
          </p:cNvPicPr>
          <p:nvPr/>
        </p:nvPicPr>
        <p:blipFill>
          <a:blip r:embed="rId7"/>
          <a:stretch>
            <a:fillRect/>
          </a:stretch>
        </p:blipFill>
        <p:spPr>
          <a:xfrm>
            <a:off x="5783765" y="1372014"/>
            <a:ext cx="1721004" cy="1084557"/>
          </a:xfrm>
          <a:prstGeom prst="rect">
            <a:avLst/>
          </a:prstGeom>
        </p:spPr>
      </p:pic>
    </p:spTree>
    <p:extLst>
      <p:ext uri="{BB962C8B-B14F-4D97-AF65-F5344CB8AC3E}">
        <p14:creationId xmlns:p14="http://schemas.microsoft.com/office/powerpoint/2010/main" val="242221384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A9443C5A411F47AE03A33E3C7A7D3C" ma:contentTypeVersion="12" ma:contentTypeDescription="Create a new document." ma:contentTypeScope="" ma:versionID="c40d553200432cfd2d4d7b6a5fc29239">
  <xsd:schema xmlns:xsd="http://www.w3.org/2001/XMLSchema" xmlns:xs="http://www.w3.org/2001/XMLSchema" xmlns:p="http://schemas.microsoft.com/office/2006/metadata/properties" xmlns:ns2="75426179-beef-4dab-8796-662ce7088224" xmlns:ns3="5ffb04d9-1332-418e-b399-ba99e4ecc1b3" targetNamespace="http://schemas.microsoft.com/office/2006/metadata/properties" ma:root="true" ma:fieldsID="f72e7b3be6fce7b5d447a3b2854389b8" ns2:_="" ns3:_="">
    <xsd:import namespace="75426179-beef-4dab-8796-662ce7088224"/>
    <xsd:import namespace="5ffb04d9-1332-418e-b399-ba99e4ecc1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26179-beef-4dab-8796-662ce7088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b04d9-1332-418e-b399-ba99e4ecc1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0EF5DE-46C5-492C-84A9-7DB03CDF25F4}">
  <ds:schemaRefs>
    <ds:schemaRef ds:uri="http://schemas.microsoft.com/sharepoint/v3/contenttype/forms"/>
  </ds:schemaRefs>
</ds:datastoreItem>
</file>

<file path=customXml/itemProps2.xml><?xml version="1.0" encoding="utf-8"?>
<ds:datastoreItem xmlns:ds="http://schemas.openxmlformats.org/officeDocument/2006/customXml" ds:itemID="{D2898B5C-37DD-4816-B80A-7CC73B62EF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6BFB70-9118-432F-88AC-52E216DC4A2E}">
  <ds:schemaRefs>
    <ds:schemaRef ds:uri="5ffb04d9-1332-418e-b399-ba99e4ecc1b3"/>
    <ds:schemaRef ds:uri="75426179-beef-4dab-8796-662ce70882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Slice</vt:lpstr>
      <vt:lpstr>MARCUS AYRTON</vt:lpstr>
      <vt:lpstr>PRE-VIS QUALITIES </vt:lpstr>
      <vt:lpstr>COMPANIES TO ASSOSCIATE WITH</vt:lpstr>
      <vt:lpstr>PROJECT: MIXAMO TEST</vt:lpstr>
      <vt:lpstr>PROJECT: 3D ADVERT PREVIS</vt:lpstr>
      <vt:lpstr>PROJECT: JACKSFILMS INTRO CONTEST</vt:lpstr>
      <vt:lpstr>My goals summarised</vt:lpstr>
      <vt:lpstr>My goals UPDATED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2021-09-30T19:03:40Z</dcterms:created>
  <dcterms:modified xsi:type="dcterms:W3CDTF">2021-12-07T21:50:50Z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0x010100FDA9443C5A411F47AE03A33E3C7A7D3C</vt:lpwstr>
  </property>
</Properties>
</file>